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8"/>
  </p:notesMasterIdLst>
  <p:sldIdLst>
    <p:sldId id="257" r:id="rId5"/>
    <p:sldId id="258" r:id="rId6"/>
    <p:sldId id="259" r:id="rId7"/>
    <p:sldId id="260" r:id="rId9"/>
    <p:sldId id="261" r:id="rId10"/>
    <p:sldId id="262" r:id="rId11"/>
    <p:sldId id="263" r:id="rId12"/>
    <p:sldId id="264" r:id="rId13"/>
    <p:sldId id="265" r:id="rId14"/>
    <p:sldId id="266" r:id="rId15"/>
    <p:sldId id="267" r:id="rId16"/>
    <p:sldId id="269" r:id="rId17"/>
    <p:sldId id="270" r:id="rId18"/>
    <p:sldId id="274" r:id="rId19"/>
    <p:sldId id="275" r:id="rId20"/>
    <p:sldId id="276" r:id="rId21"/>
    <p:sldId id="277" r:id="rId22"/>
    <p:sldId id="278" r:id="rId23"/>
    <p:sldId id="271" r:id="rId24"/>
    <p:sldId id="272"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avani Mandadapu"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449" autoAdjust="0"/>
  </p:normalViewPr>
  <p:slideViewPr>
    <p:cSldViewPr showGuides="1">
      <p:cViewPr>
        <p:scale>
          <a:sx n="73" d="100"/>
          <a:sy n="73" d="100"/>
        </p:scale>
        <p:origin x="1541"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21T22:07:32.841" idx="1">
    <p:pos x="10" y="10"/>
    <p:text/>
  </p:cm>
</p:cmLst>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4E3CA6E-767E-4F1A-B076-3CCEB3F3D6B9}" type="doc">
      <dgm:prSet loTypeId="urn:microsoft.com/office/officeart/2005/8/layout/hList6" loCatId="list" qsTypeId="urn:microsoft.com/office/officeart/2005/8/quickstyle/simple1#1" qsCatId="simple" csTypeId="urn:microsoft.com/office/officeart/2005/8/colors/accent1_2#1" csCatId="accent1" phldr="1"/>
      <dgm:spPr/>
      <dgm:t>
        <a:bodyPr/>
        <a:lstStyle/>
        <a:p>
          <a:endParaRPr lang="en-IN"/>
        </a:p>
      </dgm:t>
    </dgm:pt>
    <dgm:pt modelId="{7AFB514B-A04D-4879-921A-1EC4031383D5}">
      <dgm:prSet phldr="0" custT="1">
        <dgm:style>
          <a:lnRef idx="2">
            <a:schemeClr val="accent3">
              <a:shade val="15000"/>
            </a:schemeClr>
          </a:lnRef>
          <a:fillRef idx="1">
            <a:schemeClr val="accent3"/>
          </a:fillRef>
          <a:effectRef idx="0">
            <a:schemeClr val="accent3"/>
          </a:effectRef>
          <a:fontRef idx="minor">
            <a:schemeClr val="lt1"/>
          </a:fontRef>
        </dgm:style>
      </dgm:prSet>
      <dgm:spPr/>
      <dgm:t>
        <a:bodyPr vert="horz" wrap="square"/>
        <a:lstStyle/>
        <a:p>
          <a:pPr>
            <a:lnSpc>
              <a:spcPct val="100000"/>
            </a:lnSpc>
            <a:spcBef>
              <a:spcPct val="0"/>
            </a:spcBef>
            <a:spcAft>
              <a:spcPct val="35000"/>
            </a:spcAft>
          </a:pPr>
          <a:r>
            <a:rPr lang="en-US" sz="2000" b="1" baseline="0" dirty="0">
              <a:solidFill>
                <a:srgbClr val="FF0066"/>
              </a:solidFill>
            </a:rPr>
            <a:t>High Accuracy:</a:t>
          </a:r>
          <a:r>
            <a:rPr lang="en-US" sz="2000" baseline="0" dirty="0">
              <a:solidFill>
                <a:schemeClr val="tx1">
                  <a:lumMod val="95000"/>
                  <a:lumOff val="5000"/>
                </a:schemeClr>
              </a:solidFill>
            </a:rPr>
            <a:t>Machine learning algorithms can achieve remarkable accuracy in diagnosing heart diseases, reducing the risk of misdiagnosis and improving patient outcomes</a:t>
          </a:r>
          <a:r>
            <a:rPr lang="en-US" sz="2000" baseline="0" dirty="0"/>
            <a:t>.</a:t>
          </a:r>
          <a:endParaRPr lang="en-IN" sz="2000" dirty="0"/>
        </a:p>
      </dgm:t>
    </dgm:pt>
    <dgm:pt modelId="{752672C4-5B68-45D9-96CD-B6337BFE7609}" cxnId="{E677A582-23D7-4A0F-B13E-53086E5F0AD1}" type="parTrans">
      <dgm:prSet/>
      <dgm:spPr/>
      <dgm:t>
        <a:bodyPr/>
        <a:lstStyle/>
        <a:p>
          <a:endParaRPr lang="en-IN"/>
        </a:p>
      </dgm:t>
    </dgm:pt>
    <dgm:pt modelId="{B8C89F50-AD02-4E71-9F86-2FB744A8735B}" cxnId="{E677A582-23D7-4A0F-B13E-53086E5F0AD1}" type="sibTrans">
      <dgm:prSet/>
      <dgm:spPr/>
      <dgm:t>
        <a:bodyPr/>
        <a:lstStyle/>
        <a:p>
          <a:endParaRPr lang="en-IN"/>
        </a:p>
      </dgm:t>
    </dgm:pt>
    <dgm:pt modelId="{850DE53D-2B70-46BE-A742-BF0132DFB321}">
      <dgm:prSet phldr="0" custT="1">
        <dgm:style>
          <a:lnRef idx="2">
            <a:schemeClr val="accent4">
              <a:shade val="15000"/>
            </a:schemeClr>
          </a:lnRef>
          <a:fillRef idx="1">
            <a:schemeClr val="accent4"/>
          </a:fillRef>
          <a:effectRef idx="0">
            <a:schemeClr val="accent4"/>
          </a:effectRef>
          <a:fontRef idx="minor">
            <a:schemeClr val="lt1"/>
          </a:fontRef>
        </dgm:style>
      </dgm:prSet>
      <dgm:spPr/>
      <dgm:t>
        <a:bodyPr vert="horz" wrap="square"/>
        <a:lstStyle/>
        <a:p>
          <a:pPr>
            <a:lnSpc>
              <a:spcPct val="100000"/>
            </a:lnSpc>
            <a:spcBef>
              <a:spcPct val="0"/>
            </a:spcBef>
            <a:spcAft>
              <a:spcPct val="35000"/>
            </a:spcAft>
          </a:pPr>
          <a:r>
            <a:rPr lang="en-US" sz="2000" b="1" baseline="0" dirty="0">
              <a:solidFill>
                <a:srgbClr val="FF0000"/>
              </a:solidFill>
            </a:rPr>
            <a:t>Early Detection:</a:t>
          </a:r>
          <a:r>
            <a:rPr lang="en-US" sz="2000" baseline="0" dirty="0">
              <a:solidFill>
                <a:schemeClr val="tx1">
                  <a:lumMod val="95000"/>
                  <a:lumOff val="5000"/>
                </a:schemeClr>
              </a:solidFill>
            </a:rPr>
            <a:t>These algorithms excel in early disease detection, allowing for timely interventions and preventive measures to be taken, potentially saving lives.</a:t>
          </a:r>
        </a:p>
      </dgm:t>
    </dgm:pt>
    <dgm:pt modelId="{C752A31D-751E-4429-A504-C604B409F503}" cxnId="{90879D7C-A349-4D0F-8F53-0ECE9B863D85}" type="parTrans">
      <dgm:prSet/>
      <dgm:spPr/>
      <dgm:t>
        <a:bodyPr/>
        <a:lstStyle/>
        <a:p>
          <a:endParaRPr lang="en-IN"/>
        </a:p>
      </dgm:t>
    </dgm:pt>
    <dgm:pt modelId="{76F626A7-CC24-4EEE-8A95-AA923CF36D84}" cxnId="{90879D7C-A349-4D0F-8F53-0ECE9B863D85}" type="sibTrans">
      <dgm:prSet/>
      <dgm:spPr/>
      <dgm:t>
        <a:bodyPr/>
        <a:lstStyle/>
        <a:p>
          <a:endParaRPr lang="en-IN"/>
        </a:p>
      </dgm:t>
    </dgm:pt>
    <dgm:pt modelId="{9A317BD7-1DEB-45AC-86C9-2F4609880792}">
      <dgm:prSet phldr="0" custT="1">
        <dgm:style>
          <a:lnRef idx="0">
            <a:schemeClr val="accent1"/>
          </a:lnRef>
          <a:fillRef idx="3">
            <a:schemeClr val="accent1"/>
          </a:fillRef>
          <a:effectRef idx="3">
            <a:schemeClr val="accent1"/>
          </a:effectRef>
          <a:fontRef idx="minor">
            <a:schemeClr val="lt1"/>
          </a:fontRef>
        </dgm:style>
      </dgm:prSet>
      <dgm:spPr/>
      <dgm:t>
        <a:bodyPr vert="horz" wrap="square"/>
        <a:lstStyle/>
        <a:p>
          <a:pPr>
            <a:lnSpc>
              <a:spcPct val="100000"/>
            </a:lnSpc>
            <a:spcBef>
              <a:spcPct val="0"/>
            </a:spcBef>
            <a:spcAft>
              <a:spcPct val="35000"/>
            </a:spcAft>
          </a:pPr>
          <a:r>
            <a:rPr lang="en-IN" altLang="en-US" sz="1800" baseline="0" dirty="0">
              <a:solidFill>
                <a:schemeClr val="tx1">
                  <a:lumMod val="95000"/>
                  <a:lumOff val="5000"/>
                </a:schemeClr>
              </a:solidFill>
            </a:rPr>
            <a:t>Reduce the healthcare cost and time complexity.</a:t>
          </a:r>
        </a:p>
      </dgm:t>
    </dgm:pt>
    <dgm:pt modelId="{9B36A5FB-82DA-4011-82B6-88E143C61B36}" cxnId="{820E3B18-6E46-4CA5-B10F-663EE95A6B94}" type="parTrans">
      <dgm:prSet/>
      <dgm:spPr/>
      <dgm:t>
        <a:bodyPr/>
        <a:lstStyle/>
        <a:p>
          <a:endParaRPr lang="en-IN"/>
        </a:p>
      </dgm:t>
    </dgm:pt>
    <dgm:pt modelId="{566ACB7D-24B0-42A6-BFA2-9B6A11289DCE}" cxnId="{820E3B18-6E46-4CA5-B10F-663EE95A6B94}" type="sibTrans">
      <dgm:prSet/>
      <dgm:spPr/>
      <dgm:t>
        <a:bodyPr/>
        <a:lstStyle/>
        <a:p>
          <a:endParaRPr lang="en-IN"/>
        </a:p>
      </dgm:t>
    </dgm:pt>
    <dgm:pt modelId="{ED907688-C993-4BB5-A364-B989C43A1420}">
      <dgm:prSet custT="1">
        <dgm:style>
          <a:lnRef idx="1">
            <a:schemeClr val="accent5"/>
          </a:lnRef>
          <a:fillRef idx="2">
            <a:schemeClr val="accent5"/>
          </a:fillRef>
          <a:effectRef idx="1">
            <a:schemeClr val="accent5"/>
          </a:effectRef>
          <a:fontRef idx="minor">
            <a:schemeClr val="dk1"/>
          </a:fontRef>
        </dgm:style>
      </dgm:prSet>
      <dgm:spPr/>
      <dgm:t>
        <a:bodyPr/>
        <a:lstStyle/>
        <a:p>
          <a:r>
            <a:rPr lang="en-US" sz="2400" b="1" baseline="0" dirty="0">
              <a:solidFill>
                <a:srgbClr val="0070C0"/>
              </a:solidFill>
            </a:rPr>
            <a:t>Personalized Treatment Plans:</a:t>
          </a:r>
          <a:r>
            <a:rPr lang="en-US" sz="2400" baseline="0" dirty="0"/>
            <a:t>Machine learning enables the development of personalized treatment plans</a:t>
          </a:r>
          <a:endParaRPr lang="en-IN" sz="2400" dirty="0"/>
        </a:p>
      </dgm:t>
    </dgm:pt>
    <dgm:pt modelId="{6CE77960-5C92-4B0E-8A9C-D2D03A975DA6}" cxnId="{70BE454D-DE33-4E8D-9A02-0F7082FA1E24}" type="parTrans">
      <dgm:prSet/>
      <dgm:spPr/>
      <dgm:t>
        <a:bodyPr/>
        <a:lstStyle/>
        <a:p>
          <a:endParaRPr lang="en-IN"/>
        </a:p>
      </dgm:t>
    </dgm:pt>
    <dgm:pt modelId="{F0A6032E-22EB-43E6-B4E7-D281A7FA93C7}" cxnId="{70BE454D-DE33-4E8D-9A02-0F7082FA1E24}" type="sibTrans">
      <dgm:prSet/>
      <dgm:spPr/>
      <dgm:t>
        <a:bodyPr/>
        <a:lstStyle/>
        <a:p>
          <a:endParaRPr lang="en-IN"/>
        </a:p>
      </dgm:t>
    </dgm:pt>
    <dgm:pt modelId="{A53D68F5-1EDE-49A3-A628-CB667173D730}" type="pres">
      <dgm:prSet presAssocID="{44E3CA6E-767E-4F1A-B076-3CCEB3F3D6B9}" presName="Name0" presStyleCnt="0">
        <dgm:presLayoutVars>
          <dgm:dir/>
          <dgm:resizeHandles val="exact"/>
        </dgm:presLayoutVars>
      </dgm:prSet>
      <dgm:spPr/>
    </dgm:pt>
    <dgm:pt modelId="{40E879B8-B3D2-4525-A840-D33BC8C19A38}" type="pres">
      <dgm:prSet presAssocID="{7AFB514B-A04D-4879-921A-1EC4031383D5}" presName="node" presStyleLbl="node1" presStyleIdx="0" presStyleCnt="4" custScaleX="116318" custLinFactNeighborY="-988">
        <dgm:presLayoutVars>
          <dgm:bulletEnabled val="1"/>
        </dgm:presLayoutVars>
      </dgm:prSet>
      <dgm:spPr/>
    </dgm:pt>
    <dgm:pt modelId="{28ECF564-F94D-463B-9505-05E13154601F}" type="pres">
      <dgm:prSet presAssocID="{B8C89F50-AD02-4E71-9F86-2FB744A8735B}" presName="sibTrans" presStyleCnt="0"/>
      <dgm:spPr/>
    </dgm:pt>
    <dgm:pt modelId="{FE3EBA36-8B06-4A42-9861-8D19FB23CEA1}" type="pres">
      <dgm:prSet presAssocID="{850DE53D-2B70-46BE-A742-BF0132DFB321}" presName="node" presStyleLbl="node1" presStyleIdx="1" presStyleCnt="4" custScaleX="111405">
        <dgm:presLayoutVars>
          <dgm:bulletEnabled val="1"/>
        </dgm:presLayoutVars>
      </dgm:prSet>
      <dgm:spPr/>
    </dgm:pt>
    <dgm:pt modelId="{3322F281-B57B-486D-9F1E-ED8F713BF9B7}" type="pres">
      <dgm:prSet presAssocID="{76F626A7-CC24-4EEE-8A95-AA923CF36D84}" presName="sibTrans" presStyleCnt="0"/>
      <dgm:spPr/>
    </dgm:pt>
    <dgm:pt modelId="{5BAC8C11-B670-4C4A-9208-7C0BA4572D4F}" type="pres">
      <dgm:prSet presAssocID="{9A317BD7-1DEB-45AC-86C9-2F4609880792}" presName="node" presStyleLbl="node1" presStyleIdx="2" presStyleCnt="4" custScaleX="118354" custLinFactNeighborX="1">
        <dgm:presLayoutVars>
          <dgm:bulletEnabled val="1"/>
        </dgm:presLayoutVars>
      </dgm:prSet>
      <dgm:spPr/>
    </dgm:pt>
    <dgm:pt modelId="{51879969-BB5A-4F25-BA57-9679F9B82023}" type="pres">
      <dgm:prSet presAssocID="{566ACB7D-24B0-42A6-BFA2-9B6A11289DCE}" presName="sibTrans" presStyleCnt="0"/>
      <dgm:spPr/>
    </dgm:pt>
    <dgm:pt modelId="{70829650-EF61-46B7-BCF8-3BCCBBADF862}" type="pres">
      <dgm:prSet presAssocID="{ED907688-C993-4BB5-A364-B989C43A1420}" presName="node" presStyleLbl="node1" presStyleIdx="3" presStyleCnt="4" custScaleX="118360">
        <dgm:presLayoutVars>
          <dgm:bulletEnabled val="1"/>
        </dgm:presLayoutVars>
      </dgm:prSet>
      <dgm:spPr/>
    </dgm:pt>
  </dgm:ptLst>
  <dgm:cxnLst>
    <dgm:cxn modelId="{820E3B18-6E46-4CA5-B10F-663EE95A6B94}" srcId="{44E3CA6E-767E-4F1A-B076-3CCEB3F3D6B9}" destId="{9A317BD7-1DEB-45AC-86C9-2F4609880792}" srcOrd="2" destOrd="0" parTransId="{9B36A5FB-82DA-4011-82B6-88E143C61B36}" sibTransId="{566ACB7D-24B0-42A6-BFA2-9B6A11289DCE}"/>
    <dgm:cxn modelId="{D2B4F22D-E74E-42DE-A0A5-6FC8EC2D3A20}" type="presOf" srcId="{44E3CA6E-767E-4F1A-B076-3CCEB3F3D6B9}" destId="{A53D68F5-1EDE-49A3-A628-CB667173D730}" srcOrd="0" destOrd="0" presId="urn:microsoft.com/office/officeart/2005/8/layout/hList6"/>
    <dgm:cxn modelId="{51F7A534-9412-4B52-A1C5-70D61B5BA483}" type="presOf" srcId="{850DE53D-2B70-46BE-A742-BF0132DFB321}" destId="{FE3EBA36-8B06-4A42-9861-8D19FB23CEA1}" srcOrd="0" destOrd="0" presId="urn:microsoft.com/office/officeart/2005/8/layout/hList6"/>
    <dgm:cxn modelId="{F7FC3B36-50AC-4BBF-82FE-984C5A677FFE}" type="presOf" srcId="{7AFB514B-A04D-4879-921A-1EC4031383D5}" destId="{40E879B8-B3D2-4525-A840-D33BC8C19A38}" srcOrd="0" destOrd="0" presId="urn:microsoft.com/office/officeart/2005/8/layout/hList6"/>
    <dgm:cxn modelId="{70BE454D-DE33-4E8D-9A02-0F7082FA1E24}" srcId="{44E3CA6E-767E-4F1A-B076-3CCEB3F3D6B9}" destId="{ED907688-C993-4BB5-A364-B989C43A1420}" srcOrd="3" destOrd="0" parTransId="{6CE77960-5C92-4B0E-8A9C-D2D03A975DA6}" sibTransId="{F0A6032E-22EB-43E6-B4E7-D281A7FA93C7}"/>
    <dgm:cxn modelId="{90879D7C-A349-4D0F-8F53-0ECE9B863D85}" srcId="{44E3CA6E-767E-4F1A-B076-3CCEB3F3D6B9}" destId="{850DE53D-2B70-46BE-A742-BF0132DFB321}" srcOrd="1" destOrd="0" parTransId="{C752A31D-751E-4429-A504-C604B409F503}" sibTransId="{76F626A7-CC24-4EEE-8A95-AA923CF36D84}"/>
    <dgm:cxn modelId="{E677A582-23D7-4A0F-B13E-53086E5F0AD1}" srcId="{44E3CA6E-767E-4F1A-B076-3CCEB3F3D6B9}" destId="{7AFB514B-A04D-4879-921A-1EC4031383D5}" srcOrd="0" destOrd="0" parTransId="{752672C4-5B68-45D9-96CD-B6337BFE7609}" sibTransId="{B8C89F50-AD02-4E71-9F86-2FB744A8735B}"/>
    <dgm:cxn modelId="{975D7FB8-028F-4373-9A96-33DA90DFCB29}" type="presOf" srcId="{ED907688-C993-4BB5-A364-B989C43A1420}" destId="{70829650-EF61-46B7-BCF8-3BCCBBADF862}" srcOrd="0" destOrd="0" presId="urn:microsoft.com/office/officeart/2005/8/layout/hList6"/>
    <dgm:cxn modelId="{BAC838D4-A7E5-42E3-AE20-7A470A3C8265}" type="presOf" srcId="{9A317BD7-1DEB-45AC-86C9-2F4609880792}" destId="{5BAC8C11-B670-4C4A-9208-7C0BA4572D4F}" srcOrd="0" destOrd="0" presId="urn:microsoft.com/office/officeart/2005/8/layout/hList6"/>
    <dgm:cxn modelId="{CEF9A149-DEBC-41C4-ABBD-89128490F695}" type="presParOf" srcId="{A53D68F5-1EDE-49A3-A628-CB667173D730}" destId="{40E879B8-B3D2-4525-A840-D33BC8C19A38}" srcOrd="0" destOrd="0" presId="urn:microsoft.com/office/officeart/2005/8/layout/hList6"/>
    <dgm:cxn modelId="{6C1FB1F7-D8EA-4DA3-A612-FE4C473802BC}" type="presParOf" srcId="{A53D68F5-1EDE-49A3-A628-CB667173D730}" destId="{28ECF564-F94D-463B-9505-05E13154601F}" srcOrd="1" destOrd="0" presId="urn:microsoft.com/office/officeart/2005/8/layout/hList6"/>
    <dgm:cxn modelId="{E1FBECFA-1E47-458F-963E-1E26AE1370D8}" type="presParOf" srcId="{A53D68F5-1EDE-49A3-A628-CB667173D730}" destId="{FE3EBA36-8B06-4A42-9861-8D19FB23CEA1}" srcOrd="2" destOrd="0" presId="urn:microsoft.com/office/officeart/2005/8/layout/hList6"/>
    <dgm:cxn modelId="{3977FAB8-5352-4D05-A5CB-223B0F5161A3}" type="presParOf" srcId="{A53D68F5-1EDE-49A3-A628-CB667173D730}" destId="{3322F281-B57B-486D-9F1E-ED8F713BF9B7}" srcOrd="3" destOrd="0" presId="urn:microsoft.com/office/officeart/2005/8/layout/hList6"/>
    <dgm:cxn modelId="{33F426D5-EE54-4ECF-BD10-45ACF28F9192}" type="presParOf" srcId="{A53D68F5-1EDE-49A3-A628-CB667173D730}" destId="{5BAC8C11-B670-4C4A-9208-7C0BA4572D4F}" srcOrd="4" destOrd="0" presId="urn:microsoft.com/office/officeart/2005/8/layout/hList6"/>
    <dgm:cxn modelId="{EC9CE5D8-22BB-4434-B2C3-1A2CDAFFB21D}" type="presParOf" srcId="{A53D68F5-1EDE-49A3-A628-CB667173D730}" destId="{51879969-BB5A-4F25-BA57-9679F9B82023}" srcOrd="5" destOrd="0" presId="urn:microsoft.com/office/officeart/2005/8/layout/hList6"/>
    <dgm:cxn modelId="{DFA39DEE-B5CC-41DE-928F-3B25A7B6624D}" type="presParOf" srcId="{A53D68F5-1EDE-49A3-A628-CB667173D730}" destId="{70829650-EF61-46B7-BCF8-3BCCBBADF862}" srcOrd="6"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44199" cy="4114800"/>
        <a:chOff x="0" y="0"/>
        <a:chExt cx="10744199" cy="4114800"/>
      </a:xfrm>
    </dsp:grpSpPr>
    <dsp:sp modelId="{40E879B8-B3D2-4525-A840-D33BC8C19A38}">
      <dsp:nvSpPr>
        <dsp:cNvPr id="3" name="Flowchart: Manual Operation 2"/>
        <dsp:cNvSpPr/>
      </dsp:nvSpPr>
      <dsp:spPr bwMode="white">
        <a:xfrm rot="-5400000">
          <a:off x="-774130" y="774130"/>
          <a:ext cx="4114800" cy="2566541"/>
        </a:xfrm>
        <a:prstGeom prst="flowChartManualOperation">
          <a:avLst/>
        </a:prstGeom>
      </dsp:spPr>
      <dsp:style>
        <a:lnRef idx="2">
          <a:schemeClr val="accent3">
            <a:shade val="15000"/>
          </a:schemeClr>
        </a:lnRef>
        <a:fillRef idx="1">
          <a:schemeClr val="accent3"/>
        </a:fillRef>
        <a:effectRef idx="0">
          <a:schemeClr val="accent3"/>
        </a:effectRef>
        <a:fontRef idx="minor">
          <a:schemeClr val="lt1"/>
        </a:fontRef>
      </dsp:style>
      <dsp:txBody>
        <a:bodyPr rot="5400000" vert="horz" wrap="square" lIns="127000" tIns="0" rIns="25400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baseline="0" dirty="0">
              <a:solidFill>
                <a:srgbClr val="FF0066"/>
              </a:solidFill>
            </a:rPr>
            <a:t>High Accuracy:</a:t>
          </a:r>
          <a:r>
            <a:rPr lang="en-US" sz="2000" baseline="0" dirty="0">
              <a:solidFill>
                <a:schemeClr val="tx1">
                  <a:lumMod val="95000"/>
                  <a:lumOff val="5000"/>
                </a:schemeClr>
              </a:solidFill>
            </a:rPr>
            <a:t>Machine learning algorithms can achieve remarkable accuracy in diagnosing heart diseases, reducing the risk of misdiagnosis and improving patient outcomes</a:t>
          </a:r>
          <a:r>
            <a:rPr lang="en-US" sz="2000" baseline="0" dirty="0"/>
            <a:t>.</a:t>
          </a:r>
          <a:endParaRPr lang="en-IN" sz="2000" dirty="0"/>
        </a:p>
      </dsp:txBody>
      <dsp:txXfrm rot="-5400000">
        <a:off x="-774130" y="774130"/>
        <a:ext cx="4114800" cy="2566541"/>
      </dsp:txXfrm>
    </dsp:sp>
    <dsp:sp modelId="{FE3EBA36-8B06-4A42-9861-8D19FB23CEA1}">
      <dsp:nvSpPr>
        <dsp:cNvPr id="4" name="Flowchart: Manual Operation 3"/>
        <dsp:cNvSpPr/>
      </dsp:nvSpPr>
      <dsp:spPr bwMode="white">
        <a:xfrm rot="-5400000">
          <a:off x="1903696" y="828332"/>
          <a:ext cx="4114800" cy="2458136"/>
        </a:xfrm>
        <a:prstGeom prst="flowChartManualOperation">
          <a:avLst/>
        </a:prstGeom>
      </dsp:spPr>
      <dsp:style>
        <a:lnRef idx="2">
          <a:schemeClr val="accent4">
            <a:shade val="15000"/>
          </a:schemeClr>
        </a:lnRef>
        <a:fillRef idx="1">
          <a:schemeClr val="accent4"/>
        </a:fillRef>
        <a:effectRef idx="0">
          <a:schemeClr val="accent4"/>
        </a:effectRef>
        <a:fontRef idx="minor">
          <a:schemeClr val="lt1"/>
        </a:fontRef>
      </dsp:style>
      <dsp:txBody>
        <a:bodyPr rot="5400000" vert="horz" wrap="square" lIns="127000" tIns="0" rIns="25400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baseline="0" dirty="0">
              <a:solidFill>
                <a:srgbClr val="FF0000"/>
              </a:solidFill>
            </a:rPr>
            <a:t>Early Detection:</a:t>
          </a:r>
          <a:r>
            <a:rPr lang="en-US" sz="2000" baseline="0" dirty="0">
              <a:solidFill>
                <a:schemeClr val="tx1">
                  <a:lumMod val="95000"/>
                  <a:lumOff val="5000"/>
                </a:schemeClr>
              </a:solidFill>
            </a:rPr>
            <a:t>These algorithms excel in early disease detection, allowing for timely interventions and preventive measures to be taken, potentially saving lives.</a:t>
          </a:r>
        </a:p>
      </dsp:txBody>
      <dsp:txXfrm rot="-5400000">
        <a:off x="1903696" y="828332"/>
        <a:ext cx="4114800" cy="2458136"/>
      </dsp:txXfrm>
    </dsp:sp>
    <dsp:sp modelId="{5BAC8C11-B670-4C4A-9208-7C0BA4572D4F}">
      <dsp:nvSpPr>
        <dsp:cNvPr id="5" name="Flowchart: Manual Operation 4"/>
        <dsp:cNvSpPr/>
      </dsp:nvSpPr>
      <dsp:spPr bwMode="white">
        <a:xfrm rot="-5400000">
          <a:off x="4603984" y="751668"/>
          <a:ext cx="4114800" cy="2611465"/>
        </a:xfrm>
        <a:prstGeom prst="flowChartManualOperation">
          <a:avLst/>
        </a:prstGeom>
      </dsp:spPr>
      <dsp:style>
        <a:lnRef idx="0">
          <a:schemeClr val="accent1"/>
        </a:lnRef>
        <a:fillRef idx="3">
          <a:schemeClr val="accent1"/>
        </a:fillRef>
        <a:effectRef idx="3">
          <a:schemeClr val="accent1"/>
        </a:effectRef>
        <a:fontRef idx="minor">
          <a:schemeClr val="lt1"/>
        </a:fontRef>
      </dsp:style>
      <dsp:txBody>
        <a:bodyPr rot="5400000" vert="horz" wrap="square" lIns="114300" tIns="0" rIns="22860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altLang="en-US" sz="1800" baseline="0" dirty="0">
              <a:solidFill>
                <a:schemeClr val="tx1">
                  <a:lumMod val="95000"/>
                  <a:lumOff val="5000"/>
                </a:schemeClr>
              </a:solidFill>
            </a:rPr>
            <a:t>Reduce the healthcare cost and time complexity.</a:t>
          </a:r>
        </a:p>
      </dsp:txBody>
      <dsp:txXfrm rot="-5400000">
        <a:off x="4603984" y="751668"/>
        <a:ext cx="4114800" cy="2611465"/>
      </dsp:txXfrm>
    </dsp:sp>
    <dsp:sp modelId="{70829650-EF61-46B7-BCF8-3BCCBBADF862}">
      <dsp:nvSpPr>
        <dsp:cNvPr id="6" name="Flowchart: Manual Operation 5"/>
        <dsp:cNvSpPr/>
      </dsp:nvSpPr>
      <dsp:spPr bwMode="white">
        <a:xfrm rot="-5400000">
          <a:off x="7381000" y="751601"/>
          <a:ext cx="4114800" cy="2611597"/>
        </a:xfrm>
        <a:prstGeom prst="flowChartManualOperation">
          <a:avLst/>
        </a:prstGeom>
      </dsp:spPr>
      <dsp:style>
        <a:lnRef idx="1">
          <a:schemeClr val="accent5"/>
        </a:lnRef>
        <a:fillRef idx="2">
          <a:schemeClr val="accent5"/>
        </a:fillRef>
        <a:effectRef idx="1">
          <a:schemeClr val="accent5"/>
        </a:effectRef>
        <a:fontRef idx="minor">
          <a:schemeClr val="dk1"/>
        </a:fontRef>
      </dsp:style>
      <dsp:txBody>
        <a:bodyPr rot="5400000" lIns="152400" tIns="0" rIns="30480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baseline="0" dirty="0">
              <a:solidFill>
                <a:srgbClr val="0070C0"/>
              </a:solidFill>
            </a:rPr>
            <a:t>Personalized Treatment Plans:</a:t>
          </a:r>
          <a:r>
            <a:rPr lang="en-US" sz="2400" baseline="0" dirty="0"/>
            <a:t>Machine learning enables the development of personalized treatment plans</a:t>
          </a:r>
          <a:endParaRPr lang="en-IN" sz="2400" dirty="0"/>
        </a:p>
      </dsp:txBody>
      <dsp:txXfrm rot="-5400000">
        <a:off x="7381000" y="751601"/>
        <a:ext cx="4114800" cy="261159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4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84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84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84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84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84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Slide Image Placeholder 1"/>
          <p:cNvSpPr>
            <a:spLocks noGrp="1" noRot="1" noChangeAspect="1"/>
          </p:cNvSpPr>
          <p:nvPr>
            <p:ph type="sldImg" idx="2"/>
          </p:nvPr>
        </p:nvSpPr>
        <p:spPr>
          <a:xfrm>
            <a:off x="138113" y="766763"/>
            <a:ext cx="6823075" cy="3838575"/>
          </a:xfrm>
        </p:spPr>
      </p:sp>
      <p:sp>
        <p:nvSpPr>
          <p:cNvPr id="1048622"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4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104875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751"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1048752" name="Footer Placeholder 4"/>
          <p:cNvSpPr>
            <a:spLocks noGrp="1"/>
          </p:cNvSpPr>
          <p:nvPr>
            <p:ph type="ftr" sz="quarter" idx="11"/>
          </p:nvPr>
        </p:nvSpPr>
        <p:spPr/>
        <p:txBody>
          <a:bodyPr/>
          <a:lstStyle/>
          <a:p>
            <a:endParaRPr lang="en-IN"/>
          </a:p>
        </p:txBody>
      </p:sp>
      <p:sp>
        <p:nvSpPr>
          <p:cNvPr id="1048753"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69" name="Title 1"/>
          <p:cNvSpPr>
            <a:spLocks noGrp="1"/>
          </p:cNvSpPr>
          <p:nvPr>
            <p:ph type="title"/>
          </p:nvPr>
        </p:nvSpPr>
        <p:spPr/>
        <p:txBody>
          <a:bodyPr/>
          <a:lstStyle/>
          <a:p>
            <a:r>
              <a:rPr lang="en-US"/>
              <a:t>Click to edit Master title style</a:t>
            </a:r>
            <a:endParaRPr lang="en-US" dirty="0"/>
          </a:p>
        </p:txBody>
      </p:sp>
      <p:sp>
        <p:nvSpPr>
          <p:cNvPr id="1048770"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71"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1048772" name="Footer Placeholder 4"/>
          <p:cNvSpPr>
            <a:spLocks noGrp="1"/>
          </p:cNvSpPr>
          <p:nvPr>
            <p:ph type="ftr" sz="quarter" idx="11"/>
          </p:nvPr>
        </p:nvSpPr>
        <p:spPr/>
        <p:txBody>
          <a:bodyPr/>
          <a:lstStyle/>
          <a:p>
            <a:endParaRPr lang="en-IN"/>
          </a:p>
        </p:txBody>
      </p:sp>
      <p:sp>
        <p:nvSpPr>
          <p:cNvPr id="1048773"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104875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60"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1048761" name="Footer Placeholder 4"/>
          <p:cNvSpPr>
            <a:spLocks noGrp="1"/>
          </p:cNvSpPr>
          <p:nvPr>
            <p:ph type="ftr" sz="quarter" idx="11"/>
          </p:nvPr>
        </p:nvSpPr>
        <p:spPr/>
        <p:txBody>
          <a:bodyPr/>
          <a:lstStyle/>
          <a:p>
            <a:endParaRPr lang="en-IN"/>
          </a:p>
        </p:txBody>
      </p:sp>
      <p:sp>
        <p:nvSpPr>
          <p:cNvPr id="1048762"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48687"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88"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89"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90"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91"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92" name="Date Placeholder 3"/>
          <p:cNvSpPr>
            <a:spLocks noGrp="1"/>
          </p:cNvSpPr>
          <p:nvPr>
            <p:ph type="dt" sz="half" idx="10"/>
          </p:nvPr>
        </p:nvSpPr>
        <p:spPr/>
        <p:txBody>
          <a:bodyPr/>
          <a:lstStyle/>
          <a:p>
            <a:fld id="{48A87A34-81AB-432B-8DAE-1953F412C126}" type="datetimeFigureOut">
              <a:rPr lang="en-US" smtClean="0"/>
            </a:fld>
            <a:endParaRPr lang="en-US"/>
          </a:p>
        </p:txBody>
      </p:sp>
      <p:sp>
        <p:nvSpPr>
          <p:cNvPr id="1048693" name="Footer Placeholder 4"/>
          <p:cNvSpPr>
            <a:spLocks noGrp="1"/>
          </p:cNvSpPr>
          <p:nvPr>
            <p:ph type="ftr" sz="quarter" idx="11"/>
          </p:nvPr>
        </p:nvSpPr>
        <p:spPr/>
        <p:txBody>
          <a:bodyPr/>
          <a:lstStyle/>
          <a:p>
            <a:endParaRPr lang="en-US"/>
          </a:p>
        </p:txBody>
      </p:sp>
      <p:sp>
        <p:nvSpPr>
          <p:cNvPr id="1048694" name="Slide Number Placeholder 5"/>
          <p:cNvSpPr>
            <a:spLocks noGrp="1"/>
          </p:cNvSpPr>
          <p:nvPr>
            <p:ph type="sldNum" sz="quarter" idx="12"/>
          </p:nvPr>
        </p:nvSpPr>
        <p:spPr/>
        <p:txBody>
          <a:bodyPr/>
          <a:lstStyle/>
          <a:p>
            <a:fld id="{6D22F896-40B5-4ADD-8801-0D06FADFA095}" type="slidenum">
              <a:rPr lang="en-US" smtClean="0"/>
            </a:fld>
            <a:endParaRPr lang="en-US"/>
          </a:p>
        </p:txBody>
      </p:sp>
      <p:sp>
        <p:nvSpPr>
          <p:cNvPr id="1048695"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Date Placeholder 3"/>
          <p:cNvSpPr>
            <a:spLocks noGrp="1"/>
          </p:cNvSpPr>
          <p:nvPr>
            <p:ph type="dt" sz="half" idx="10"/>
          </p:nvPr>
        </p:nvSpPr>
        <p:spPr/>
        <p:txBody>
          <a:bodyPr/>
          <a:lstStyle/>
          <a:p>
            <a:fld id="{48A87A34-81AB-432B-8DAE-1953F412C126}" type="datetimeFigureOut">
              <a:rPr lang="en-US" smtClean="0"/>
            </a:fld>
            <a:endParaRPr lang="en-US"/>
          </a:p>
        </p:txBody>
      </p:sp>
      <p:sp>
        <p:nvSpPr>
          <p:cNvPr id="1048683" name="Footer Placeholder 4"/>
          <p:cNvSpPr>
            <a:spLocks noGrp="1"/>
          </p:cNvSpPr>
          <p:nvPr>
            <p:ph type="ftr" sz="quarter" idx="11"/>
          </p:nvPr>
        </p:nvSpPr>
        <p:spPr/>
        <p:txBody>
          <a:bodyPr/>
          <a:lstStyle/>
          <a:p>
            <a:endParaRPr lang="en-US"/>
          </a:p>
        </p:txBody>
      </p:sp>
      <p:sp>
        <p:nvSpPr>
          <p:cNvPr id="1048684" name="Slide Number Placeholder 5"/>
          <p:cNvSpPr>
            <a:spLocks noGrp="1"/>
          </p:cNvSpPr>
          <p:nvPr>
            <p:ph type="sldNum" sz="quarter" idx="12"/>
          </p:nvPr>
        </p:nvSpPr>
        <p:spPr/>
        <p:txBody>
          <a:bodyPr/>
          <a:lstStyle/>
          <a:p>
            <a:fld id="{6D22F896-40B5-4ADD-8801-0D06FADFA095}" type="slidenum">
              <a:rPr lang="en-US" smtClean="0"/>
            </a:fld>
            <a:endParaRPr lang="en-US"/>
          </a:p>
        </p:txBody>
      </p:sp>
      <p:sp>
        <p:nvSpPr>
          <p:cNvPr id="1048685" name="Title 7"/>
          <p:cNvSpPr>
            <a:spLocks noGrp="1"/>
          </p:cNvSpPr>
          <p:nvPr>
            <p:ph type="title"/>
          </p:nvPr>
        </p:nvSpPr>
        <p:spPr/>
        <p:txBody>
          <a:bodyPr/>
          <a:lstStyle/>
          <a:p>
            <a:r>
              <a:rPr lang="en-US"/>
              <a:t>Click to edit Master title style</a:t>
            </a:r>
            <a:endParaRPr lang="en-US"/>
          </a:p>
        </p:txBody>
      </p:sp>
      <p:sp>
        <p:nvSpPr>
          <p:cNvPr id="1048686" name="Content Placeholder 9"/>
          <p:cNvSpPr>
            <a:spLocks noGrp="1"/>
          </p:cNvSpPr>
          <p:nvPr>
            <p:ph sz="quarter" idx="13"/>
          </p:nvPr>
        </p:nvSpPr>
        <p:spPr>
          <a:xfrm>
            <a:off x="1524000" y="731520"/>
            <a:ext cx="8534400" cy="34747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2"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3"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24"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5"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6"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1048727"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728" name="Date Placeholder 3"/>
          <p:cNvSpPr>
            <a:spLocks noGrp="1"/>
          </p:cNvSpPr>
          <p:nvPr>
            <p:ph type="dt" sz="half" idx="10"/>
          </p:nvPr>
        </p:nvSpPr>
        <p:spPr/>
        <p:txBody>
          <a:bodyPr/>
          <a:lstStyle/>
          <a:p>
            <a:fld id="{48A87A34-81AB-432B-8DAE-1953F412C126}" type="datetimeFigureOut">
              <a:rPr lang="en-US" smtClean="0"/>
            </a:fld>
            <a:endParaRPr lang="en-US"/>
          </a:p>
        </p:txBody>
      </p:sp>
      <p:sp>
        <p:nvSpPr>
          <p:cNvPr id="1048729" name="Footer Placeholder 4"/>
          <p:cNvSpPr>
            <a:spLocks noGrp="1"/>
          </p:cNvSpPr>
          <p:nvPr>
            <p:ph type="ftr" sz="quarter" idx="11"/>
          </p:nvPr>
        </p:nvSpPr>
        <p:spPr/>
        <p:txBody>
          <a:bodyPr/>
          <a:lstStyle/>
          <a:p>
            <a:endParaRPr lang="en-US"/>
          </a:p>
        </p:txBody>
      </p:sp>
      <p:sp>
        <p:nvSpPr>
          <p:cNvPr id="1048730" name="Slide Number Placeholder 5"/>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6" name="Date Placeholder 4"/>
          <p:cNvSpPr>
            <a:spLocks noGrp="1"/>
          </p:cNvSpPr>
          <p:nvPr>
            <p:ph type="dt" sz="half" idx="10"/>
          </p:nvPr>
        </p:nvSpPr>
        <p:spPr/>
        <p:txBody>
          <a:bodyPr/>
          <a:lstStyle/>
          <a:p>
            <a:fld id="{48A87A34-81AB-432B-8DAE-1953F412C126}" type="datetimeFigureOut">
              <a:rPr lang="en-US" smtClean="0"/>
            </a:fld>
            <a:endParaRPr lang="en-US"/>
          </a:p>
        </p:txBody>
      </p:sp>
      <p:sp>
        <p:nvSpPr>
          <p:cNvPr id="1048717" name="Footer Placeholder 5"/>
          <p:cNvSpPr>
            <a:spLocks noGrp="1"/>
          </p:cNvSpPr>
          <p:nvPr>
            <p:ph type="ftr" sz="quarter" idx="11"/>
          </p:nvPr>
        </p:nvSpPr>
        <p:spPr/>
        <p:txBody>
          <a:bodyPr/>
          <a:lstStyle/>
          <a:p>
            <a:endParaRPr lang="en-US"/>
          </a:p>
        </p:txBody>
      </p:sp>
      <p:sp>
        <p:nvSpPr>
          <p:cNvPr id="1048718" name="Slide Number Placeholder 6"/>
          <p:cNvSpPr>
            <a:spLocks noGrp="1"/>
          </p:cNvSpPr>
          <p:nvPr>
            <p:ph type="sldNum" sz="quarter" idx="12"/>
          </p:nvPr>
        </p:nvSpPr>
        <p:spPr/>
        <p:txBody>
          <a:bodyPr/>
          <a:lstStyle/>
          <a:p>
            <a:fld id="{6D22F896-40B5-4ADD-8801-0D06FADFA095}" type="slidenum">
              <a:rPr lang="en-US" smtClean="0"/>
            </a:fld>
            <a:endParaRPr lang="en-US"/>
          </a:p>
        </p:txBody>
      </p:sp>
      <p:sp>
        <p:nvSpPr>
          <p:cNvPr id="1048719" name="Title 7"/>
          <p:cNvSpPr>
            <a:spLocks noGrp="1"/>
          </p:cNvSpPr>
          <p:nvPr>
            <p:ph type="title"/>
          </p:nvPr>
        </p:nvSpPr>
        <p:spPr/>
        <p:txBody>
          <a:bodyPr/>
          <a:lstStyle/>
          <a:p>
            <a:r>
              <a:rPr lang="en-US"/>
              <a:t>Click to edit Master title style</a:t>
            </a:r>
            <a:endParaRPr lang="en-US"/>
          </a:p>
        </p:txBody>
      </p:sp>
      <p:sp>
        <p:nvSpPr>
          <p:cNvPr id="1048720" name="Content Placeholder 8"/>
          <p:cNvSpPr>
            <a:spLocks noGrp="1"/>
          </p:cNvSpPr>
          <p:nvPr>
            <p:ph sz="quarter" idx="13"/>
          </p:nvPr>
        </p:nvSpPr>
        <p:spPr>
          <a:xfrm>
            <a:off x="1523999" y="731519"/>
            <a:ext cx="4462272" cy="34747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1" name="Content Placeholder 10"/>
          <p:cNvSpPr>
            <a:spLocks noGrp="1"/>
          </p:cNvSpPr>
          <p:nvPr>
            <p:ph sz="quarter" idx="14"/>
          </p:nvPr>
        </p:nvSpPr>
        <p:spPr>
          <a:xfrm>
            <a:off x="6193536" y="731520"/>
            <a:ext cx="4462272" cy="34747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1"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42"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43"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None/>
            </a:pPr>
            <a:r>
              <a:rPr lang="en-US"/>
              <a:t>Click to edit Master text styles</a:t>
            </a:r>
            <a:endParaRPr lang="en-US"/>
          </a:p>
        </p:txBody>
      </p:sp>
      <p:sp>
        <p:nvSpPr>
          <p:cNvPr id="1048744"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45" name="Date Placeholder 6"/>
          <p:cNvSpPr>
            <a:spLocks noGrp="1"/>
          </p:cNvSpPr>
          <p:nvPr>
            <p:ph type="dt" sz="half" idx="10"/>
          </p:nvPr>
        </p:nvSpPr>
        <p:spPr/>
        <p:txBody>
          <a:bodyPr/>
          <a:lstStyle/>
          <a:p>
            <a:fld id="{48A87A34-81AB-432B-8DAE-1953F412C126}" type="datetimeFigureOut">
              <a:rPr lang="en-US" smtClean="0"/>
            </a:fld>
            <a:endParaRPr lang="en-US"/>
          </a:p>
        </p:txBody>
      </p:sp>
      <p:sp>
        <p:nvSpPr>
          <p:cNvPr id="1048746" name="Footer Placeholder 7"/>
          <p:cNvSpPr>
            <a:spLocks noGrp="1"/>
          </p:cNvSpPr>
          <p:nvPr>
            <p:ph type="ftr" sz="quarter" idx="11"/>
          </p:nvPr>
        </p:nvSpPr>
        <p:spPr/>
        <p:txBody>
          <a:bodyPr/>
          <a:lstStyle/>
          <a:p>
            <a:endParaRPr lang="en-US"/>
          </a:p>
        </p:txBody>
      </p:sp>
      <p:sp>
        <p:nvSpPr>
          <p:cNvPr id="1048747" name="Slide Number Placeholder 8"/>
          <p:cNvSpPr>
            <a:spLocks noGrp="1"/>
          </p:cNvSpPr>
          <p:nvPr>
            <p:ph type="sldNum" sz="quarter" idx="12"/>
          </p:nvPr>
        </p:nvSpPr>
        <p:spPr/>
        <p:txBody>
          <a:bodyPr/>
          <a:lstStyle/>
          <a:p>
            <a:fld id="{6D22F896-40B5-4ADD-8801-0D06FADFA095}" type="slidenum">
              <a:rPr lang="en-US" smtClean="0"/>
            </a:fld>
            <a:endParaRPr lang="en-US"/>
          </a:p>
        </p:txBody>
      </p:sp>
      <p:sp>
        <p:nvSpPr>
          <p:cNvPr id="1048748" name="Title 9"/>
          <p:cNvSpPr>
            <a:spLocks noGrp="1"/>
          </p:cNvSpPr>
          <p:nvPr>
            <p:ph type="title"/>
          </p:nvPr>
        </p:nvSpPr>
        <p:spPr/>
        <p:txBody>
          <a:bodyPr/>
          <a:lstStyle/>
          <a:p>
            <a:r>
              <a:rPr lang="en-US"/>
              <a:t>Click to edit Master title style</a:t>
            </a:r>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37" name="Title 1"/>
          <p:cNvSpPr>
            <a:spLocks noGrp="1"/>
          </p:cNvSpPr>
          <p:nvPr>
            <p:ph type="title"/>
          </p:nvPr>
        </p:nvSpPr>
        <p:spPr/>
        <p:txBody>
          <a:bodyPr/>
          <a:lstStyle/>
          <a:p>
            <a:r>
              <a:rPr lang="en-US"/>
              <a:t>Click to edit Master title style</a:t>
            </a:r>
            <a:endParaRPr lang="en-US" dirty="0"/>
          </a:p>
        </p:txBody>
      </p:sp>
      <p:sp>
        <p:nvSpPr>
          <p:cNvPr id="1048738" name="Date Placeholder 2"/>
          <p:cNvSpPr>
            <a:spLocks noGrp="1"/>
          </p:cNvSpPr>
          <p:nvPr>
            <p:ph type="dt" sz="half" idx="10"/>
          </p:nvPr>
        </p:nvSpPr>
        <p:spPr/>
        <p:txBody>
          <a:bodyPr/>
          <a:lstStyle/>
          <a:p>
            <a:fld id="{48A87A34-81AB-432B-8DAE-1953F412C126}" type="datetimeFigureOut">
              <a:rPr lang="en-US" smtClean="0"/>
            </a:fld>
            <a:endParaRPr lang="en-US"/>
          </a:p>
        </p:txBody>
      </p:sp>
      <p:sp>
        <p:nvSpPr>
          <p:cNvPr id="1048739" name="Footer Placeholder 3"/>
          <p:cNvSpPr>
            <a:spLocks noGrp="1"/>
          </p:cNvSpPr>
          <p:nvPr>
            <p:ph type="ftr" sz="quarter" idx="11"/>
          </p:nvPr>
        </p:nvSpPr>
        <p:spPr/>
        <p:txBody>
          <a:bodyPr/>
          <a:lstStyle/>
          <a:p>
            <a:endParaRPr lang="en-US"/>
          </a:p>
        </p:txBody>
      </p:sp>
      <p:sp>
        <p:nvSpPr>
          <p:cNvPr id="1048740" name="Slide Number Placeholder 4"/>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5" name="Date Placeholder 1"/>
          <p:cNvSpPr>
            <a:spLocks noGrp="1"/>
          </p:cNvSpPr>
          <p:nvPr>
            <p:ph type="dt" sz="half" idx="10"/>
          </p:nvPr>
        </p:nvSpPr>
        <p:spPr/>
        <p:txBody>
          <a:bodyPr/>
          <a:lstStyle/>
          <a:p>
            <a:fld id="{48A87A34-81AB-432B-8DAE-1953F412C126}" type="datetimeFigureOut">
              <a:rPr lang="en-US" smtClean="0"/>
            </a:fld>
            <a:endParaRPr lang="en-US"/>
          </a:p>
        </p:txBody>
      </p:sp>
      <p:sp>
        <p:nvSpPr>
          <p:cNvPr id="1048586" name="Footer Placeholder 2"/>
          <p:cNvSpPr>
            <a:spLocks noGrp="1"/>
          </p:cNvSpPr>
          <p:nvPr>
            <p:ph type="ftr" sz="quarter" idx="11"/>
          </p:nvPr>
        </p:nvSpPr>
        <p:spPr/>
        <p:txBody>
          <a:bodyPr/>
          <a:lstStyle/>
          <a:p>
            <a:endParaRPr lang="en-US"/>
          </a:p>
        </p:txBody>
      </p:sp>
      <p:sp>
        <p:nvSpPr>
          <p:cNvPr id="1048587" name="Slide Number Placeholder 3"/>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1048732"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3"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34" name="Date Placeholder 4"/>
          <p:cNvSpPr>
            <a:spLocks noGrp="1"/>
          </p:cNvSpPr>
          <p:nvPr>
            <p:ph type="dt" sz="half" idx="10"/>
          </p:nvPr>
        </p:nvSpPr>
        <p:spPr/>
        <p:txBody>
          <a:bodyPr/>
          <a:lstStyle/>
          <a:p>
            <a:fld id="{48A87A34-81AB-432B-8DAE-1953F412C126}" type="datetimeFigureOut">
              <a:rPr lang="en-US" smtClean="0"/>
            </a:fld>
            <a:endParaRPr lang="en-US"/>
          </a:p>
        </p:txBody>
      </p:sp>
      <p:sp>
        <p:nvSpPr>
          <p:cNvPr id="1048735" name="Footer Placeholder 5"/>
          <p:cNvSpPr>
            <a:spLocks noGrp="1"/>
          </p:cNvSpPr>
          <p:nvPr>
            <p:ph type="ftr" sz="quarter" idx="11"/>
          </p:nvPr>
        </p:nvSpPr>
        <p:spPr/>
        <p:txBody>
          <a:bodyPr/>
          <a:lstStyle/>
          <a:p>
            <a:endParaRPr lang="en-US"/>
          </a:p>
        </p:txBody>
      </p:sp>
      <p:sp>
        <p:nvSpPr>
          <p:cNvPr id="1048736" name="Slide Number Placeholder 6"/>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a:t>Click to edit Master title style</a:t>
            </a:r>
            <a:endParaRPr lang="en-US" dirty="0"/>
          </a:p>
        </p:txBody>
      </p:sp>
      <p:sp>
        <p:nvSpPr>
          <p:cNvPr id="1048624"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25"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1048626" name="Footer Placeholder 4"/>
          <p:cNvSpPr>
            <a:spLocks noGrp="1"/>
          </p:cNvSpPr>
          <p:nvPr>
            <p:ph type="ftr" sz="quarter" idx="11"/>
          </p:nvPr>
        </p:nvSpPr>
        <p:spPr/>
        <p:txBody>
          <a:bodyPr/>
          <a:lstStyle/>
          <a:p>
            <a:endParaRPr lang="en-IN"/>
          </a:p>
        </p:txBody>
      </p:sp>
      <p:sp>
        <p:nvSpPr>
          <p:cNvPr id="1048627"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48696"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97"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98"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99"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00"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01" name="Text Placeholder 3"/>
          <p:cNvSpPr>
            <a:spLocks noGrp="1"/>
          </p:cNvSpPr>
          <p:nvPr>
            <p:ph type="body" sz="half" idx="2"/>
          </p:nvPr>
        </p:nvSpPr>
        <p:spPr>
          <a:xfrm>
            <a:off x="1170516" y="1010486"/>
            <a:ext cx="4925485" cy="2163020"/>
          </a:xfrm>
        </p:spPr>
        <p:txBody>
          <a:bodyPr anchor="b"/>
          <a:lstStyle>
            <a:lvl1pPr marL="182880" indent="-182880">
              <a:buFont typeface="Georgia" panose="02040502050405020303"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02" name="Date Placeholder 4"/>
          <p:cNvSpPr>
            <a:spLocks noGrp="1"/>
          </p:cNvSpPr>
          <p:nvPr>
            <p:ph type="dt" sz="half" idx="10"/>
          </p:nvPr>
        </p:nvSpPr>
        <p:spPr/>
        <p:txBody>
          <a:bodyPr/>
          <a:lstStyle/>
          <a:p>
            <a:fld id="{48A87A34-81AB-432B-8DAE-1953F412C126}" type="datetimeFigureOut">
              <a:rPr lang="en-US" smtClean="0"/>
            </a:fld>
            <a:endParaRPr lang="en-US"/>
          </a:p>
        </p:txBody>
      </p:sp>
      <p:sp>
        <p:nvSpPr>
          <p:cNvPr id="1048703" name="Footer Placeholder 5"/>
          <p:cNvSpPr>
            <a:spLocks noGrp="1"/>
          </p:cNvSpPr>
          <p:nvPr>
            <p:ph type="ftr" sz="quarter" idx="11"/>
          </p:nvPr>
        </p:nvSpPr>
        <p:spPr/>
        <p:txBody>
          <a:bodyPr/>
          <a:lstStyle/>
          <a:p>
            <a:endParaRPr lang="en-US"/>
          </a:p>
        </p:txBody>
      </p:sp>
      <p:sp>
        <p:nvSpPr>
          <p:cNvPr id="1048704" name="Slide Number Placeholder 6"/>
          <p:cNvSpPr>
            <a:spLocks noGrp="1"/>
          </p:cNvSpPr>
          <p:nvPr>
            <p:ph type="sldNum" sz="quarter" idx="12"/>
          </p:nvPr>
        </p:nvSpPr>
        <p:spPr/>
        <p:txBody>
          <a:bodyPr/>
          <a:lstStyle/>
          <a:p>
            <a:fld id="{6D22F896-40B5-4ADD-8801-0D06FADFA095}" type="slidenum">
              <a:rPr lang="en-US" smtClean="0"/>
            </a:fld>
            <a:endParaRPr lang="en-US"/>
          </a:p>
        </p:txBody>
      </p:sp>
      <p:sp>
        <p:nvSpPr>
          <p:cNvPr id="1048705"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t>Click to edit Master title style</a:t>
            </a:r>
            <a:endParaRPr lang="en-US"/>
          </a:p>
        </p:txBody>
      </p:sp>
      <p:sp>
        <p:nvSpPr>
          <p:cNvPr id="1048707"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8" name="Date Placeholder 3"/>
          <p:cNvSpPr>
            <a:spLocks noGrp="1"/>
          </p:cNvSpPr>
          <p:nvPr>
            <p:ph type="dt" sz="half" idx="10"/>
          </p:nvPr>
        </p:nvSpPr>
        <p:spPr/>
        <p:txBody>
          <a:bodyPr/>
          <a:lstStyle/>
          <a:p>
            <a:fld id="{48A87A34-81AB-432B-8DAE-1953F412C126}" type="datetimeFigureOut">
              <a:rPr lang="en-US" smtClean="0"/>
            </a:fld>
            <a:endParaRPr lang="en-US"/>
          </a:p>
        </p:txBody>
      </p:sp>
      <p:sp>
        <p:nvSpPr>
          <p:cNvPr id="1048709" name="Footer Placeholder 4"/>
          <p:cNvSpPr>
            <a:spLocks noGrp="1"/>
          </p:cNvSpPr>
          <p:nvPr>
            <p:ph type="ftr" sz="quarter" idx="11"/>
          </p:nvPr>
        </p:nvSpPr>
        <p:spPr/>
        <p:txBody>
          <a:bodyPr/>
          <a:lstStyle/>
          <a:p>
            <a:endParaRPr lang="en-US"/>
          </a:p>
        </p:txBody>
      </p:sp>
      <p:sp>
        <p:nvSpPr>
          <p:cNvPr id="1048710" name="Slide Number Placeholder 5"/>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1" name="Vertical Title 1"/>
          <p:cNvSpPr>
            <a:spLocks noGrp="1"/>
          </p:cNvSpPr>
          <p:nvPr>
            <p:ph type="title" orient="vert"/>
          </p:nvPr>
        </p:nvSpPr>
        <p:spPr>
          <a:xfrm>
            <a:off x="1538344" y="376518"/>
            <a:ext cx="2743200" cy="5238339"/>
          </a:xfrm>
          <a:effectLst/>
        </p:spPr>
        <p:txBody>
          <a:bodyPr vert="eaVert"/>
          <a:lstStyle>
            <a:lvl1pPr algn="l"/>
          </a:lstStyle>
          <a:p>
            <a:r>
              <a:rPr lang="en-US"/>
              <a:t>Click to edit Master title style</a:t>
            </a:r>
            <a:endParaRPr lang="en-US"/>
          </a:p>
        </p:txBody>
      </p:sp>
      <p:sp>
        <p:nvSpPr>
          <p:cNvPr id="1048712"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3" name="Date Placeholder 3"/>
          <p:cNvSpPr>
            <a:spLocks noGrp="1"/>
          </p:cNvSpPr>
          <p:nvPr>
            <p:ph type="dt" sz="half" idx="10"/>
          </p:nvPr>
        </p:nvSpPr>
        <p:spPr/>
        <p:txBody>
          <a:bodyPr/>
          <a:lstStyle/>
          <a:p>
            <a:fld id="{48A87A34-81AB-432B-8DAE-1953F412C126}" type="datetimeFigureOut">
              <a:rPr lang="en-US" smtClean="0"/>
            </a:fld>
            <a:endParaRPr lang="en-US"/>
          </a:p>
        </p:txBody>
      </p:sp>
      <p:sp>
        <p:nvSpPr>
          <p:cNvPr id="1048714" name="Footer Placeholder 4"/>
          <p:cNvSpPr>
            <a:spLocks noGrp="1"/>
          </p:cNvSpPr>
          <p:nvPr>
            <p:ph type="ftr" sz="quarter" idx="11"/>
          </p:nvPr>
        </p:nvSpPr>
        <p:spPr/>
        <p:txBody>
          <a:bodyPr/>
          <a:lstStyle/>
          <a:p>
            <a:endParaRPr lang="en-US"/>
          </a:p>
        </p:txBody>
      </p:sp>
      <p:sp>
        <p:nvSpPr>
          <p:cNvPr id="1048715" name="Slide Number Placeholder 5"/>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97166"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048815" name="Rectangle 3"/>
          <p:cNvSpPr>
            <a:spLocks noGrp="1" noChangeArrowheads="1"/>
          </p:cNvSpPr>
          <p:nvPr>
            <p:ph type="ctrTitle"/>
          </p:nvPr>
        </p:nvSpPr>
        <p:spPr>
          <a:xfrm>
            <a:off x="2063751" y="1701800"/>
            <a:ext cx="9211733" cy="1082675"/>
          </a:xfrm>
        </p:spPr>
        <p:txBody>
          <a:bodyPr/>
          <a:lstStyle>
            <a:lvl1pPr algn="r"/>
          </a:lstStyle>
          <a:p>
            <a:pPr lvl="0"/>
            <a:r>
              <a:rPr lang="en-US" altLang="zh-CN" noProof="0"/>
              <a:t>Click to edit Master title style</a:t>
            </a:r>
            <a:endParaRPr lang="en-US" altLang="zh-CN" noProof="0"/>
          </a:p>
        </p:txBody>
      </p:sp>
      <p:sp>
        <p:nvSpPr>
          <p:cNvPr id="1048816" name="Rectangle 4"/>
          <p:cNvSpPr>
            <a:spLocks noGrp="1" noChangeArrowheads="1"/>
          </p:cNvSpPr>
          <p:nvPr>
            <p:ph type="subTitle" idx="1"/>
          </p:nvPr>
        </p:nvSpPr>
        <p:spPr>
          <a:xfrm>
            <a:off x="2063751" y="2927350"/>
            <a:ext cx="9218083" cy="1752600"/>
          </a:xfrm>
        </p:spPr>
        <p:txBody>
          <a:bodyPr/>
          <a:lstStyle>
            <a:lvl1pPr marL="0" indent="0" algn="r">
              <a:buFontTx/>
              <a:buNone/>
            </a:lvl1pPr>
          </a:lstStyle>
          <a:p>
            <a:pPr lvl="0"/>
            <a:r>
              <a:rPr lang="en-US" altLang="zh-CN" noProof="0"/>
              <a:t>Click to edit Master subtitle style</a:t>
            </a:r>
            <a:endParaRPr lang="en-US" altLang="zh-CN" noProof="0"/>
          </a:p>
        </p:txBody>
      </p:sp>
      <p:sp>
        <p:nvSpPr>
          <p:cNvPr id="1048817" name="Rectangle 5"/>
          <p:cNvSpPr>
            <a:spLocks noGrp="1" noChangeArrowheads="1"/>
          </p:cNvSpPr>
          <p:nvPr>
            <p:ph type="dt" sz="half" idx="2"/>
          </p:nvPr>
        </p:nvSpPr>
        <p:spPr bwMode="auto">
          <a:xfrm>
            <a:off x="609600" y="6245225"/>
            <a:ext cx="2844800" cy="476250"/>
          </a:xfrm>
          <a:prstGeom prst="rect">
            <a:avLst/>
          </a:prstGeom>
          <a:noFill/>
        </p:spPr>
        <p:txBody>
          <a:bodyPr vert="horz" wrap="square" lIns="91440" tIns="45720" rIns="91440" bIns="45720" numCol="1" anchor="t" anchorCtr="0" compatLnSpc="1"/>
          <a:lstStyle/>
          <a:p>
            <a:fld id="{26A6910A-AD55-4CC7-AF54-DB0B5AEEA7BB}" type="datetimeFigureOut">
              <a:rPr lang="en-US" smtClean="0"/>
            </a:fld>
            <a:endParaRPr lang="en-US"/>
          </a:p>
        </p:txBody>
      </p:sp>
      <p:sp>
        <p:nvSpPr>
          <p:cNvPr id="1048818" name="Rectangle 6"/>
          <p:cNvSpPr>
            <a:spLocks noGrp="1" noChangeArrowheads="1"/>
          </p:cNvSpPr>
          <p:nvPr>
            <p:ph type="ftr" sz="quarter" idx="3"/>
          </p:nvPr>
        </p:nvSpPr>
        <p:spPr bwMode="auto">
          <a:xfrm>
            <a:off x="4165600" y="6245225"/>
            <a:ext cx="3860800" cy="476250"/>
          </a:xfrm>
          <a:prstGeom prst="rect">
            <a:avLst/>
          </a:prstGeom>
          <a:noFill/>
        </p:spPr>
        <p:txBody>
          <a:bodyPr vert="horz" wrap="square" lIns="91440" tIns="45720" rIns="91440" bIns="45720" numCol="1" anchor="t" anchorCtr="0" compatLnSpc="1"/>
          <a:lstStyle/>
          <a:p>
            <a:endParaRPr lang="en-US"/>
          </a:p>
        </p:txBody>
      </p:sp>
      <p:sp>
        <p:nvSpPr>
          <p:cNvPr id="1048819" name="Rectangle 7"/>
          <p:cNvSpPr>
            <a:spLocks noGrp="1" noChangeArrowheads="1"/>
          </p:cNvSpPr>
          <p:nvPr>
            <p:ph type="sldNum" sz="quarter" idx="4"/>
          </p:nvPr>
        </p:nvSpPr>
        <p:spPr bwMode="auto">
          <a:xfrm>
            <a:off x="8737600" y="6245225"/>
            <a:ext cx="2844800" cy="476250"/>
          </a:xfrm>
          <a:prstGeom prst="rect">
            <a:avLst/>
          </a:prstGeom>
          <a:noFill/>
        </p:spPr>
        <p:txBody>
          <a:bodyPr vert="horz" wrap="square" lIns="91440" tIns="45720" rIns="91440" bIns="45720" numCol="1" anchor="t" anchorCtr="0" compatLnSpc="1"/>
          <a:lstStyle/>
          <a:p>
            <a:fld id="{93AE1883-0942-4AA3-9DB2-9C7C3A0314B1}" type="slidenum">
              <a:rPr lang="en-US" smtClean="0"/>
            </a:fld>
            <a:endParaRPr 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endParaRPr lang="en-US"/>
          </a:p>
        </p:txBody>
      </p:sp>
      <p:sp>
        <p:nvSpPr>
          <p:cNvPr id="1048646"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3"/>
          <p:cNvSpPr>
            <a:spLocks noGrp="1"/>
          </p:cNvSpPr>
          <p:nvPr>
            <p:ph type="dt" sz="half" idx="10"/>
          </p:nvPr>
        </p:nvSpPr>
        <p:spPr/>
        <p:txBody>
          <a:bodyPr/>
          <a:lstStyle/>
          <a:p>
            <a:fld id="{125C7F98-3891-424A-A2B1-BE820BAE2A60}" type="datetimeFigureOut">
              <a:rPr lang="en-US" smtClean="0"/>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05"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1048806"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1048807" name="Date Placeholder 3"/>
          <p:cNvSpPr>
            <a:spLocks noGrp="1"/>
          </p:cNvSpPr>
          <p:nvPr>
            <p:ph type="dt" sz="half" idx="10"/>
          </p:nvPr>
        </p:nvSpPr>
        <p:spPr/>
        <p:txBody>
          <a:bodyPr/>
          <a:lstStyle/>
          <a:p>
            <a:fld id="{0137A709-51C7-4C72-A483-662C9959BB6B}" type="datetimeFigureOut">
              <a:rPr lang="en-US" smtClean="0"/>
            </a:fld>
            <a:endParaRPr lang="en-US"/>
          </a:p>
        </p:txBody>
      </p:sp>
      <p:sp>
        <p:nvSpPr>
          <p:cNvPr id="1048808" name="Footer Placeholder 4"/>
          <p:cNvSpPr>
            <a:spLocks noGrp="1"/>
          </p:cNvSpPr>
          <p:nvPr>
            <p:ph type="ftr" sz="quarter" idx="11"/>
          </p:nvPr>
        </p:nvSpPr>
        <p:spPr/>
        <p:txBody>
          <a:bodyPr/>
          <a:lstStyle/>
          <a:p>
            <a:endParaRPr lang="en-US"/>
          </a:p>
        </p:txBody>
      </p:sp>
      <p:sp>
        <p:nvSpPr>
          <p:cNvPr id="1048809"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33" name="Title 1"/>
          <p:cNvSpPr>
            <a:spLocks noGrp="1"/>
          </p:cNvSpPr>
          <p:nvPr>
            <p:ph type="title"/>
          </p:nvPr>
        </p:nvSpPr>
        <p:spPr/>
        <p:txBody>
          <a:bodyPr/>
          <a:lstStyle/>
          <a:p>
            <a:r>
              <a:rPr lang="en-US"/>
              <a:t>Click to edit Master title style</a:t>
            </a:r>
            <a:endParaRPr lang="en-US"/>
          </a:p>
        </p:txBody>
      </p:sp>
      <p:sp>
        <p:nvSpPr>
          <p:cNvPr id="1048834"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835"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836" name="Date Placeholder 4"/>
          <p:cNvSpPr>
            <a:spLocks noGrp="1"/>
          </p:cNvSpPr>
          <p:nvPr>
            <p:ph type="dt" sz="half" idx="10"/>
          </p:nvPr>
        </p:nvSpPr>
        <p:spPr/>
        <p:txBody>
          <a:bodyPr/>
          <a:lstStyle/>
          <a:p>
            <a:fld id="{9DF17F0D-FE6C-4809-A513-9869BEB1A892}" type="datetimeFigureOut">
              <a:rPr lang="en-US" smtClean="0"/>
            </a:fld>
            <a:endParaRPr lang="en-US"/>
          </a:p>
        </p:txBody>
      </p:sp>
      <p:sp>
        <p:nvSpPr>
          <p:cNvPr id="1048837" name="Footer Placeholder 5"/>
          <p:cNvSpPr>
            <a:spLocks noGrp="1"/>
          </p:cNvSpPr>
          <p:nvPr>
            <p:ph type="ftr" sz="quarter" idx="11"/>
          </p:nvPr>
        </p:nvSpPr>
        <p:spPr/>
        <p:txBody>
          <a:bodyPr/>
          <a:lstStyle/>
          <a:p>
            <a:endParaRPr lang="en-US"/>
          </a:p>
        </p:txBody>
      </p:sp>
      <p:sp>
        <p:nvSpPr>
          <p:cNvPr id="1048838"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20"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1048821"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822"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823"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824"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825" name="Date Placeholder 6"/>
          <p:cNvSpPr>
            <a:spLocks noGrp="1"/>
          </p:cNvSpPr>
          <p:nvPr>
            <p:ph type="dt" sz="half" idx="10"/>
          </p:nvPr>
        </p:nvSpPr>
        <p:spPr/>
        <p:txBody>
          <a:bodyPr/>
          <a:lstStyle/>
          <a:p>
            <a:fld id="{5E184E2D-4F4C-4B13-949B-38FA647F928B}" type="datetimeFigureOut">
              <a:rPr lang="en-US" smtClean="0"/>
            </a:fld>
            <a:endParaRPr lang="en-US"/>
          </a:p>
        </p:txBody>
      </p:sp>
      <p:sp>
        <p:nvSpPr>
          <p:cNvPr id="1048826" name="Footer Placeholder 7"/>
          <p:cNvSpPr>
            <a:spLocks noGrp="1"/>
          </p:cNvSpPr>
          <p:nvPr>
            <p:ph type="ftr" sz="quarter" idx="11"/>
          </p:nvPr>
        </p:nvSpPr>
        <p:spPr/>
        <p:txBody>
          <a:bodyPr/>
          <a:lstStyle/>
          <a:p>
            <a:endParaRPr lang="en-US"/>
          </a:p>
        </p:txBody>
      </p:sp>
      <p:sp>
        <p:nvSpPr>
          <p:cNvPr id="1048827"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39" name="Title 1"/>
          <p:cNvSpPr>
            <a:spLocks noGrp="1"/>
          </p:cNvSpPr>
          <p:nvPr>
            <p:ph type="title"/>
          </p:nvPr>
        </p:nvSpPr>
        <p:spPr/>
        <p:txBody>
          <a:bodyPr/>
          <a:lstStyle/>
          <a:p>
            <a:r>
              <a:rPr lang="en-US"/>
              <a:t>Click to edit Master title style</a:t>
            </a:r>
            <a:endParaRPr lang="en-US"/>
          </a:p>
        </p:txBody>
      </p:sp>
      <p:sp>
        <p:nvSpPr>
          <p:cNvPr id="1048840" name="Date Placeholder 2"/>
          <p:cNvSpPr>
            <a:spLocks noGrp="1"/>
          </p:cNvSpPr>
          <p:nvPr>
            <p:ph type="dt" sz="half" idx="10"/>
          </p:nvPr>
        </p:nvSpPr>
        <p:spPr/>
        <p:txBody>
          <a:bodyPr/>
          <a:lstStyle/>
          <a:p>
            <a:fld id="{F1BBE560-4353-44BA-B6E0-6875BD421608}" type="datetimeFigureOut">
              <a:rPr lang="en-US" smtClean="0"/>
            </a:fld>
            <a:endParaRPr lang="en-US"/>
          </a:p>
        </p:txBody>
      </p:sp>
      <p:sp>
        <p:nvSpPr>
          <p:cNvPr id="1048841" name="Footer Placeholder 3"/>
          <p:cNvSpPr>
            <a:spLocks noGrp="1"/>
          </p:cNvSpPr>
          <p:nvPr>
            <p:ph type="ftr" sz="quarter" idx="11"/>
          </p:nvPr>
        </p:nvSpPr>
        <p:spPr/>
        <p:txBody>
          <a:bodyPr/>
          <a:lstStyle/>
          <a:p>
            <a:endParaRPr lang="en-US"/>
          </a:p>
        </p:txBody>
      </p:sp>
      <p:sp>
        <p:nvSpPr>
          <p:cNvPr id="1048842"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069B364-BCBF-4FDE-8C7C-27560C783E7C}" type="datetimeFigureOut">
              <a:rPr lang="en-US" smtClean="0"/>
            </a:fld>
            <a:endParaRPr lang="en-US"/>
          </a:p>
        </p:txBody>
      </p:sp>
      <p:sp>
        <p:nvSpPr>
          <p:cNvPr id="1048666" name="Footer Placeholder 2"/>
          <p:cNvSpPr>
            <a:spLocks noGrp="1"/>
          </p:cNvSpPr>
          <p:nvPr>
            <p:ph type="ftr" sz="quarter" idx="11"/>
          </p:nvPr>
        </p:nvSpPr>
        <p:spPr/>
        <p:txBody>
          <a:bodyPr/>
          <a:lstStyle/>
          <a:p>
            <a:endParaRPr lang="en-US"/>
          </a:p>
        </p:txBody>
      </p:sp>
      <p:sp>
        <p:nvSpPr>
          <p:cNvPr id="1048667" name="Slide Number Placeholder 3"/>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104877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48776"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1048777" name="Footer Placeholder 4"/>
          <p:cNvSpPr>
            <a:spLocks noGrp="1"/>
          </p:cNvSpPr>
          <p:nvPr>
            <p:ph type="ftr" sz="quarter" idx="11"/>
          </p:nvPr>
        </p:nvSpPr>
        <p:spPr/>
        <p:txBody>
          <a:bodyPr/>
          <a:lstStyle/>
          <a:p>
            <a:endParaRPr lang="en-IN"/>
          </a:p>
        </p:txBody>
      </p:sp>
      <p:sp>
        <p:nvSpPr>
          <p:cNvPr id="1048778"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599"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1048600"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1"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02" name="Date Placeholder 4"/>
          <p:cNvSpPr>
            <a:spLocks noGrp="1"/>
          </p:cNvSpPr>
          <p:nvPr>
            <p:ph type="dt" sz="half" idx="10"/>
          </p:nvPr>
        </p:nvSpPr>
        <p:spPr/>
        <p:txBody>
          <a:bodyPr/>
          <a:lstStyle/>
          <a:p>
            <a:fld id="{B6D3BAFD-0568-468B-9163-5C9318FC96C4}" type="datetimeFigureOut">
              <a:rPr lang="en-US" smtClean="0"/>
            </a:fld>
            <a:endParaRPr lang="en-US"/>
          </a:p>
        </p:txBody>
      </p:sp>
      <p:sp>
        <p:nvSpPr>
          <p:cNvPr id="1048603" name="Footer Placeholder 5"/>
          <p:cNvSpPr>
            <a:spLocks noGrp="1"/>
          </p:cNvSpPr>
          <p:nvPr>
            <p:ph type="ftr" sz="quarter" idx="11"/>
          </p:nvPr>
        </p:nvSpPr>
        <p:spPr/>
        <p:txBody>
          <a:bodyPr/>
          <a:lstStyle/>
          <a:p>
            <a:endParaRPr lang="en-US"/>
          </a:p>
        </p:txBody>
      </p:sp>
      <p:sp>
        <p:nvSpPr>
          <p:cNvPr id="1048604"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99"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1048800"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801"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802" name="Date Placeholder 4"/>
          <p:cNvSpPr>
            <a:spLocks noGrp="1"/>
          </p:cNvSpPr>
          <p:nvPr>
            <p:ph type="dt" sz="half" idx="10"/>
          </p:nvPr>
        </p:nvSpPr>
        <p:spPr/>
        <p:txBody>
          <a:bodyPr/>
          <a:lstStyle/>
          <a:p>
            <a:fld id="{D5D23887-94AD-4F57-86CA-0548FAEE9AD2}" type="datetimeFigureOut">
              <a:rPr lang="en-US" smtClean="0"/>
            </a:fld>
            <a:endParaRPr lang="en-US"/>
          </a:p>
        </p:txBody>
      </p:sp>
      <p:sp>
        <p:nvSpPr>
          <p:cNvPr id="1048803" name="Footer Placeholder 5"/>
          <p:cNvSpPr>
            <a:spLocks noGrp="1"/>
          </p:cNvSpPr>
          <p:nvPr>
            <p:ph type="ftr" sz="quarter" idx="11"/>
          </p:nvPr>
        </p:nvSpPr>
        <p:spPr/>
        <p:txBody>
          <a:bodyPr/>
          <a:lstStyle/>
          <a:p>
            <a:endParaRPr lang="en-US"/>
          </a:p>
        </p:txBody>
      </p:sp>
      <p:sp>
        <p:nvSpPr>
          <p:cNvPr id="1048804"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10" name="Title 1"/>
          <p:cNvSpPr>
            <a:spLocks noGrp="1"/>
          </p:cNvSpPr>
          <p:nvPr>
            <p:ph type="title"/>
          </p:nvPr>
        </p:nvSpPr>
        <p:spPr/>
        <p:txBody>
          <a:bodyPr/>
          <a:lstStyle/>
          <a:p>
            <a:r>
              <a:rPr lang="en-US"/>
              <a:t>Click to edit Master title style</a:t>
            </a:r>
            <a:endParaRPr lang="en-US"/>
          </a:p>
        </p:txBody>
      </p:sp>
      <p:sp>
        <p:nvSpPr>
          <p:cNvPr id="1048811"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812" name="Date Placeholder 3"/>
          <p:cNvSpPr>
            <a:spLocks noGrp="1"/>
          </p:cNvSpPr>
          <p:nvPr>
            <p:ph type="dt" sz="half" idx="10"/>
          </p:nvPr>
        </p:nvSpPr>
        <p:spPr/>
        <p:txBody>
          <a:bodyPr/>
          <a:lstStyle/>
          <a:p>
            <a:fld id="{60B22E4C-CDDB-4619-B391-F0009F5E2AC2}" type="datetimeFigureOut">
              <a:rPr lang="en-US" smtClean="0"/>
            </a:fld>
            <a:endParaRPr lang="en-US"/>
          </a:p>
        </p:txBody>
      </p:sp>
      <p:sp>
        <p:nvSpPr>
          <p:cNvPr id="1048813" name="Footer Placeholder 4"/>
          <p:cNvSpPr>
            <a:spLocks noGrp="1"/>
          </p:cNvSpPr>
          <p:nvPr>
            <p:ph type="ftr" sz="quarter" idx="11"/>
          </p:nvPr>
        </p:nvSpPr>
        <p:spPr/>
        <p:txBody>
          <a:bodyPr/>
          <a:lstStyle/>
          <a:p>
            <a:endParaRPr lang="en-US"/>
          </a:p>
        </p:txBody>
      </p:sp>
      <p:sp>
        <p:nvSpPr>
          <p:cNvPr id="1048814"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28"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1048829"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830" name="Date Placeholder 3"/>
          <p:cNvSpPr>
            <a:spLocks noGrp="1"/>
          </p:cNvSpPr>
          <p:nvPr>
            <p:ph type="dt" sz="half" idx="10"/>
          </p:nvPr>
        </p:nvSpPr>
        <p:spPr/>
        <p:txBody>
          <a:bodyPr/>
          <a:lstStyle/>
          <a:p>
            <a:fld id="{F027AB6A-80F4-4BEB-880D-90765F044664}" type="datetimeFigureOut">
              <a:rPr lang="en-US" smtClean="0"/>
            </a:fld>
            <a:endParaRPr lang="en-US"/>
          </a:p>
        </p:txBody>
      </p:sp>
      <p:sp>
        <p:nvSpPr>
          <p:cNvPr id="1048831" name="Footer Placeholder 4"/>
          <p:cNvSpPr>
            <a:spLocks noGrp="1"/>
          </p:cNvSpPr>
          <p:nvPr>
            <p:ph type="ftr" sz="quarter" idx="11"/>
          </p:nvPr>
        </p:nvSpPr>
        <p:spPr/>
        <p:txBody>
          <a:bodyPr/>
          <a:lstStyle/>
          <a:p>
            <a:endParaRPr lang="en-US"/>
          </a:p>
        </p:txBody>
      </p:sp>
      <p:sp>
        <p:nvSpPr>
          <p:cNvPr id="1048832"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9" name="Title 1"/>
          <p:cNvSpPr>
            <a:spLocks noGrp="1"/>
          </p:cNvSpPr>
          <p:nvPr>
            <p:ph type="title"/>
          </p:nvPr>
        </p:nvSpPr>
        <p:spPr/>
        <p:txBody>
          <a:bodyPr/>
          <a:lstStyle/>
          <a:p>
            <a:r>
              <a:rPr lang="en-US"/>
              <a:t>Click to edit Master title style</a:t>
            </a:r>
            <a:endParaRPr lang="en-US" dirty="0"/>
          </a:p>
        </p:txBody>
      </p:sp>
      <p:sp>
        <p:nvSpPr>
          <p:cNvPr id="1048780"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81"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82"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1048783" name="Footer Placeholder 5"/>
          <p:cNvSpPr>
            <a:spLocks noGrp="1"/>
          </p:cNvSpPr>
          <p:nvPr>
            <p:ph type="ftr" sz="quarter" idx="11"/>
          </p:nvPr>
        </p:nvSpPr>
        <p:spPr/>
        <p:txBody>
          <a:bodyPr/>
          <a:lstStyle/>
          <a:p>
            <a:endParaRPr lang="en-IN"/>
          </a:p>
        </p:txBody>
      </p:sp>
      <p:sp>
        <p:nvSpPr>
          <p:cNvPr id="1048784"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85"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104878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87"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8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89"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90"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1048791" name="Footer Placeholder 7"/>
          <p:cNvSpPr>
            <a:spLocks noGrp="1"/>
          </p:cNvSpPr>
          <p:nvPr>
            <p:ph type="ftr" sz="quarter" idx="11"/>
          </p:nvPr>
        </p:nvSpPr>
        <p:spPr/>
        <p:txBody>
          <a:bodyPr/>
          <a:lstStyle/>
          <a:p>
            <a:endParaRPr lang="en-IN"/>
          </a:p>
        </p:txBody>
      </p:sp>
      <p:sp>
        <p:nvSpPr>
          <p:cNvPr id="1048792" name="Slide Number Placeholder 8"/>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4" name="Title 1"/>
          <p:cNvSpPr>
            <a:spLocks noGrp="1"/>
          </p:cNvSpPr>
          <p:nvPr>
            <p:ph type="title"/>
          </p:nvPr>
        </p:nvSpPr>
        <p:spPr/>
        <p:txBody>
          <a:bodyPr/>
          <a:lstStyle/>
          <a:p>
            <a:r>
              <a:rPr lang="en-US"/>
              <a:t>Click to edit Master title style</a:t>
            </a:r>
            <a:endParaRPr lang="en-US" dirty="0"/>
          </a:p>
        </p:txBody>
      </p:sp>
      <p:sp>
        <p:nvSpPr>
          <p:cNvPr id="1048755"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1048756" name="Footer Placeholder 3"/>
          <p:cNvSpPr>
            <a:spLocks noGrp="1"/>
          </p:cNvSpPr>
          <p:nvPr>
            <p:ph type="ftr" sz="quarter" idx="11"/>
          </p:nvPr>
        </p:nvSpPr>
        <p:spPr/>
        <p:txBody>
          <a:bodyPr/>
          <a:lstStyle/>
          <a:p>
            <a:endParaRPr lang="en-IN"/>
          </a:p>
        </p:txBody>
      </p:sp>
      <p:sp>
        <p:nvSpPr>
          <p:cNvPr id="1048757" name="Slide Number Placeholder 4"/>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5"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1048616" name="Footer Placeholder 2"/>
          <p:cNvSpPr>
            <a:spLocks noGrp="1"/>
          </p:cNvSpPr>
          <p:nvPr>
            <p:ph type="ftr" sz="quarter" idx="11"/>
          </p:nvPr>
        </p:nvSpPr>
        <p:spPr/>
        <p:txBody>
          <a:bodyPr/>
          <a:lstStyle/>
          <a:p>
            <a:endParaRPr lang="en-IN"/>
          </a:p>
        </p:txBody>
      </p:sp>
      <p:sp>
        <p:nvSpPr>
          <p:cNvPr id="1048617" name="Slide Number Placeholder 3"/>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9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79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9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96"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1048797" name="Footer Placeholder 5"/>
          <p:cNvSpPr>
            <a:spLocks noGrp="1"/>
          </p:cNvSpPr>
          <p:nvPr>
            <p:ph type="ftr" sz="quarter" idx="11"/>
          </p:nvPr>
        </p:nvSpPr>
        <p:spPr/>
        <p:txBody>
          <a:bodyPr/>
          <a:lstStyle/>
          <a:p>
            <a:endParaRPr lang="en-IN"/>
          </a:p>
        </p:txBody>
      </p:sp>
      <p:sp>
        <p:nvSpPr>
          <p:cNvPr id="1048798"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764"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6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766"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1048767" name="Footer Placeholder 5"/>
          <p:cNvSpPr>
            <a:spLocks noGrp="1"/>
          </p:cNvSpPr>
          <p:nvPr>
            <p:ph type="ftr" sz="quarter" idx="11"/>
          </p:nvPr>
        </p:nvSpPr>
        <p:spPr/>
        <p:txBody>
          <a:bodyPr/>
          <a:lstStyle/>
          <a:p>
            <a:endParaRPr lang="en-IN"/>
          </a:p>
        </p:txBody>
      </p:sp>
      <p:sp>
        <p:nvSpPr>
          <p:cNvPr id="1048768"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10"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11"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1048613"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614"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48576"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77"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78"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79"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0"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1048581"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82"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8FD0B7A-F5DD-4F40-B4CB-3B2C354B893A}" type="datetimeFigureOut">
              <a:rPr lang="en-US" smtClean="0"/>
            </a:fld>
            <a:endParaRPr lang="en-US"/>
          </a:p>
        </p:txBody>
      </p:sp>
      <p:sp>
        <p:nvSpPr>
          <p:cNvPr id="1048583"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1048584"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48580"/>
                                        </p:tgtEl>
                                        <p:attrNameLst>
                                          <p:attrName>style.visibility</p:attrName>
                                        </p:attrNameLst>
                                      </p:cBhvr>
                                      <p:to>
                                        <p:strVal val="visible"/>
                                      </p:to>
                                    </p:set>
                                    <p:anim calcmode="lin" valueType="num">
                                      <p:cBhvr>
                                        <p:cTn id="7" dur="1000" fill="hold"/>
                                        <p:tgtEl>
                                          <p:spTgt spid="1048580"/>
                                        </p:tgtEl>
                                        <p:attrNameLst>
                                          <p:attrName>ppt_x</p:attrName>
                                        </p:attrNameLst>
                                      </p:cBhvr>
                                      <p:tavLst>
                                        <p:tav tm="0">
                                          <p:val>
                                            <p:strVal val="#ppt_x-.2"/>
                                          </p:val>
                                        </p:tav>
                                        <p:tav tm="100000">
                                          <p:val>
                                            <p:strVal val="#ppt_x"/>
                                          </p:val>
                                        </p:tav>
                                      </p:tavLst>
                                    </p:anim>
                                    <p:anim calcmode="lin" valueType="num">
                                      <p:cBhvr>
                                        <p:cTn id="8" dur="1000" fill="hold"/>
                                        <p:tgtEl>
                                          <p:spTgt spid="104858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4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0" grpId="0" bldLvl="0"/>
    </p:bldLst>
  </p:timing>
  <p:txStyles>
    <p:titleStyle>
      <a:lvl1pPr marL="320040" indent="-320040" algn="r" defTabSz="914400" rtl="0" eaLnBrk="1" latinLnBrk="0" hangingPunct="1">
        <a:spcBef>
          <a:spcPct val="0"/>
        </a:spcBef>
        <a:buClr>
          <a:schemeClr val="accent6">
            <a:lumMod val="75000"/>
          </a:schemeClr>
        </a:buClr>
        <a:buSzPct val="128000"/>
        <a:buFont typeface="Georgia" panose="02040502050405020303"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600" kern="1200">
          <a:solidFill>
            <a:schemeClr val="tx1">
              <a:lumMod val="75000"/>
              <a:lumOff val="25000"/>
            </a:schemeClr>
          </a:solidFill>
          <a:latin typeface="+mn-lt"/>
          <a:ea typeface="+mn-ea"/>
          <a:cs typeface="+mn-cs"/>
        </a:defRPr>
      </a:lvl4pPr>
      <a:lvl5pPr marL="139001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5"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48594"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48595"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48596" name="Rectangle 5"/>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z="1400"/>
            </a:lvl1pPr>
          </a:lstStyle>
          <a:p>
            <a:fld id="{E8FD0B7A-F5DD-4F40-B4CB-3B2C354B893A}" type="datetimeFigureOut">
              <a:rPr lang="en-US" smtClean="0"/>
            </a:fld>
            <a:endParaRPr lang="en-US"/>
          </a:p>
        </p:txBody>
      </p:sp>
      <p:sp>
        <p:nvSpPr>
          <p:cNvPr id="1048597"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a:defRPr sz="1400"/>
            </a:lvl1pPr>
          </a:lstStyle>
          <a:p>
            <a:endParaRPr lang="en-US"/>
          </a:p>
        </p:txBody>
      </p:sp>
      <p:sp>
        <p:nvSpPr>
          <p:cNvPr id="1048598"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Picture 2"/>
          <p:cNvPicPr>
            <a:picLocks noChangeAspect="1"/>
          </p:cNvPicPr>
          <p:nvPr/>
        </p:nvPicPr>
        <p:blipFill>
          <a:blip r:embed="rId1"/>
          <a:stretch>
            <a:fillRect/>
          </a:stretch>
        </p:blipFill>
        <p:spPr>
          <a:xfrm>
            <a:off x="119336" y="22718"/>
            <a:ext cx="2206943" cy="2066723"/>
          </a:xfrm>
          <a:prstGeom prst="rect">
            <a:avLst/>
          </a:prstGeom>
        </p:spPr>
      </p:pic>
      <p:sp>
        <p:nvSpPr>
          <p:cNvPr id="1048588" name="Subtitle 2"/>
          <p:cNvSpPr>
            <a:spLocks noGrp="1"/>
          </p:cNvSpPr>
          <p:nvPr>
            <p:ph type="subTitle" idx="4294967295"/>
          </p:nvPr>
        </p:nvSpPr>
        <p:spPr>
          <a:xfrm>
            <a:off x="7935913" y="4965700"/>
            <a:ext cx="4256087" cy="2822575"/>
          </a:xfrm>
          <a:prstGeom prst="rect">
            <a:avLst/>
          </a:prstGeom>
        </p:spPr>
        <p:txBody>
          <a:bodyPr>
            <a:normAutofit/>
          </a:bodyPr>
          <a:lstStyle/>
          <a:p>
            <a:pPr marL="45720" indent="0">
              <a:buNone/>
            </a:pPr>
            <a:r>
              <a:rPr lang="en-IN" altLang="en-US" sz="2000" b="1" dirty="0">
                <a:latin typeface="Times New Roman" panose="02020603050405020304" charset="0"/>
                <a:cs typeface="Times New Roman" panose="02020603050405020304" charset="0"/>
              </a:rPr>
              <a:t>BATCH MEMBERS</a:t>
            </a:r>
            <a:r>
              <a:rPr lang="en-US" sz="2000" b="1" dirty="0"/>
              <a:t>:</a:t>
            </a:r>
            <a:endParaRPr lang="en-US" sz="2000" b="1" dirty="0"/>
          </a:p>
          <a:p>
            <a:pPr>
              <a:buFont typeface="Wingdings" panose="05000000000000000000" pitchFamily="2" charset="2"/>
              <a:buChar char="q"/>
            </a:pPr>
            <a:r>
              <a:rPr lang="en-US" sz="1800" b="1" dirty="0">
                <a:solidFill>
                  <a:schemeClr val="tx1">
                    <a:lumMod val="65000"/>
                    <a:lumOff val="35000"/>
                  </a:schemeClr>
                </a:solidFill>
              </a:rPr>
              <a:t>T. SRAVAN -22N31A66H3</a:t>
            </a:r>
            <a:endParaRPr lang="en-US" sz="1800" b="1" dirty="0">
              <a:solidFill>
                <a:schemeClr val="tx1">
                  <a:lumMod val="65000"/>
                  <a:lumOff val="35000"/>
                </a:schemeClr>
              </a:solidFill>
            </a:endParaRPr>
          </a:p>
          <a:p>
            <a:pPr>
              <a:buFont typeface="Wingdings" panose="05000000000000000000" pitchFamily="2" charset="2"/>
              <a:buChar char="q"/>
            </a:pPr>
            <a:r>
              <a:rPr lang="en-US" sz="1800" b="1" dirty="0">
                <a:solidFill>
                  <a:schemeClr val="tx1">
                    <a:lumMod val="65000"/>
                    <a:lumOff val="35000"/>
                  </a:schemeClr>
                </a:solidFill>
              </a:rPr>
              <a:t>Y.SASIDHAR REDDY-22N31A66J7</a:t>
            </a:r>
            <a:endParaRPr lang="en-US" sz="1800" b="1" dirty="0">
              <a:solidFill>
                <a:schemeClr val="tx1">
                  <a:lumMod val="65000"/>
                  <a:lumOff val="35000"/>
                </a:schemeClr>
              </a:solidFill>
            </a:endParaRPr>
          </a:p>
          <a:p>
            <a:pPr>
              <a:buFont typeface="Wingdings" panose="05000000000000000000" pitchFamily="2" charset="2"/>
              <a:buChar char="q"/>
            </a:pPr>
            <a:r>
              <a:rPr lang="en-US" sz="1800" b="1" dirty="0">
                <a:solidFill>
                  <a:schemeClr val="tx1">
                    <a:lumMod val="65000"/>
                    <a:lumOff val="35000"/>
                  </a:schemeClr>
                </a:solidFill>
              </a:rPr>
              <a:t>RAGHAVENDRA-22N31A66E9</a:t>
            </a:r>
            <a:r>
              <a:rPr lang="en-US" sz="1600" b="1" dirty="0">
                <a:solidFill>
                  <a:schemeClr val="tx1">
                    <a:lumMod val="65000"/>
                    <a:lumOff val="35000"/>
                  </a:schemeClr>
                </a:solidFill>
              </a:rPr>
              <a:t> </a:t>
            </a:r>
            <a:endParaRPr lang="en-US" sz="1800" b="1" dirty="0">
              <a:solidFill>
                <a:schemeClr val="tx1">
                  <a:lumMod val="65000"/>
                  <a:lumOff val="35000"/>
                </a:schemeClr>
              </a:solidFill>
            </a:endParaRPr>
          </a:p>
          <a:p>
            <a:endParaRPr lang="en-IN" altLang="en-US" b="1" dirty="0"/>
          </a:p>
        </p:txBody>
      </p:sp>
      <p:sp>
        <p:nvSpPr>
          <p:cNvPr id="1048589" name="Title 1"/>
          <p:cNvSpPr>
            <a:spLocks noGrp="1"/>
          </p:cNvSpPr>
          <p:nvPr>
            <p:ph type="ctrTitle" idx="4294967295"/>
          </p:nvPr>
        </p:nvSpPr>
        <p:spPr>
          <a:xfrm>
            <a:off x="3647440" y="2348865"/>
            <a:ext cx="5144770" cy="1497330"/>
          </a:xfrm>
          <a:prstGeom prst="rect">
            <a:avLst/>
          </a:prstGeom>
          <a:ln>
            <a:noFill/>
          </a:ln>
          <a:effectLst>
            <a:innerShdw blurRad="63500" dist="50800" dir="5400000">
              <a:prstClr val="black">
                <a:alpha val="50000"/>
              </a:prstClr>
            </a:innerShdw>
          </a:effectLst>
          <a:scene3d>
            <a:camera prst="orthographicFront">
              <a:rot lat="0" lon="0" rev="0"/>
            </a:camera>
            <a:lightRig rig="glow" dir="t">
              <a:rot lat="0" lon="0" rev="14100000"/>
            </a:lightRig>
          </a:scene3d>
          <a:sp3d prstMaterial="softEdge">
            <a:bevelT w="127000" prst="artDeco"/>
          </a:sp3d>
        </p:spPr>
        <p:txBody>
          <a:bodyPr>
            <a:normAutofit/>
          </a:bodyPr>
          <a:lstStyle/>
          <a:p>
            <a:pPr marL="5080" indent="0">
              <a:buNone/>
            </a:pPr>
            <a:r>
              <a:rPr lang="en-US" sz="6000" dirty="0">
                <a:latin typeface="Algerian" panose="04020705040A02060702" pitchFamily="82" charset="0"/>
                <a:cs typeface="Times New Roman" panose="02020603050405020304" charset="0"/>
              </a:rPr>
              <a:t>* PULSE OF LIFE *</a:t>
            </a:r>
            <a:endParaRPr lang="zh-CN" altLang="en-US" sz="6000" dirty="0">
              <a:latin typeface="Algerian" panose="04020705040A02060702" pitchFamily="82" charset="0"/>
            </a:endParaRPr>
          </a:p>
        </p:txBody>
      </p:sp>
      <p:pic>
        <p:nvPicPr>
          <p:cNvPr id="2097154" name="Picture 6"/>
          <p:cNvPicPr>
            <a:picLocks noChangeAspect="1"/>
          </p:cNvPicPr>
          <p:nvPr/>
        </p:nvPicPr>
        <p:blipFill>
          <a:blip r:embed="rId2"/>
          <a:stretch>
            <a:fillRect/>
          </a:stretch>
        </p:blipFill>
        <p:spPr>
          <a:xfrm>
            <a:off x="302010" y="2280594"/>
            <a:ext cx="2108929" cy="1893358"/>
          </a:xfrm>
          <a:prstGeom prst="rect">
            <a:avLst/>
          </a:prstGeom>
        </p:spPr>
      </p:pic>
      <p:sp>
        <p:nvSpPr>
          <p:cNvPr id="1048590" name="TextBox 1048794"/>
          <p:cNvSpPr txBox="1"/>
          <p:nvPr/>
        </p:nvSpPr>
        <p:spPr>
          <a:xfrm>
            <a:off x="302260" y="5213985"/>
            <a:ext cx="7812405" cy="1474470"/>
          </a:xfrm>
          <a:prstGeom prst="rect">
            <a:avLst/>
          </a:prstGeom>
        </p:spPr>
        <p:txBody>
          <a:bodyPr wrap="square" rtlCol="0">
            <a:noAutofit/>
          </a:bodyPr>
          <a:lstStyle/>
          <a:p>
            <a:r>
              <a:rPr lang="en-US" sz="3600" b="1" dirty="0">
                <a:solidFill>
                  <a:srgbClr val="000000"/>
                </a:solidFill>
              </a:rPr>
              <a:t>GUIDANCE BY :</a:t>
            </a:r>
            <a:r>
              <a:rPr lang="en-US" sz="3600" b="1" dirty="0">
                <a:solidFill>
                  <a:srgbClr val="000000"/>
                </a:solidFill>
                <a:latin typeface="Arial Narrow" panose="020B0606020202030204" pitchFamily="34" charset="0"/>
              </a:rPr>
              <a:t>  </a:t>
            </a:r>
            <a:r>
              <a:rPr lang="en-US" sz="3600" b="1" dirty="0">
                <a:solidFill>
                  <a:srgbClr val="000000"/>
                </a:solidFill>
                <a:latin typeface="Bahnschrift Light SemiCondensed" panose="020B0502040204020203" pitchFamily="34" charset="0"/>
              </a:rPr>
              <a:t>Mr. Md. Azhar </a:t>
            </a:r>
            <a:endParaRPr lang="en-US" sz="3600" b="1" dirty="0">
              <a:solidFill>
                <a:srgbClr val="000000"/>
              </a:solidFill>
              <a:latin typeface="Bahnschrift Light SemiCondensed" panose="020B0502040204020203" pitchFamily="34" charset="0"/>
            </a:endParaRPr>
          </a:p>
          <a:p>
            <a:r>
              <a:rPr lang="en-US" altLang="en-IN" sz="2800" b="1" dirty="0">
                <a:solidFill>
                  <a:srgbClr val="000000"/>
                </a:solidFill>
                <a:latin typeface="Arial" panose="020B0604020202020204" pitchFamily="34" charset="0"/>
                <a:cs typeface="Arial" panose="020B0604020202020204" pitchFamily="34" charset="0"/>
              </a:rPr>
              <a:t>DESIGNATION:ASSISTANT PROFESSOR</a:t>
            </a:r>
            <a:endParaRPr lang="en-US" altLang="en-IN" sz="2800" b="1" dirty="0">
              <a:solidFill>
                <a:srgbClr val="000000"/>
              </a:solidFill>
              <a:latin typeface="Arial" panose="020B0604020202020204" pitchFamily="34" charset="0"/>
              <a:cs typeface="Arial" panose="020B0604020202020204" pitchFamily="34" charset="0"/>
            </a:endParaRPr>
          </a:p>
        </p:txBody>
      </p:sp>
      <p:sp>
        <p:nvSpPr>
          <p:cNvPr id="1048591" name="Text Box 1"/>
          <p:cNvSpPr txBox="1"/>
          <p:nvPr/>
        </p:nvSpPr>
        <p:spPr>
          <a:xfrm>
            <a:off x="345440" y="6162675"/>
            <a:ext cx="751840" cy="467360"/>
          </a:xfrm>
          <a:prstGeom prst="rect">
            <a:avLst/>
          </a:prstGeom>
          <a:noFill/>
        </p:spPr>
        <p:txBody>
          <a:bodyPr wrap="square" rtlCol="0">
            <a:noAutofit/>
          </a:bodyPr>
          <a:lstStyle/>
          <a:p>
            <a:endParaRPr lang="en-US"/>
          </a:p>
        </p:txBody>
      </p:sp>
      <p:sp>
        <p:nvSpPr>
          <p:cNvPr id="1048592" name="Text Box 2"/>
          <p:cNvSpPr txBox="1"/>
          <p:nvPr/>
        </p:nvSpPr>
        <p:spPr>
          <a:xfrm>
            <a:off x="26670" y="6253480"/>
            <a:ext cx="4367530" cy="455930"/>
          </a:xfrm>
          <a:prstGeom prst="rect">
            <a:avLst/>
          </a:prstGeom>
          <a:noFill/>
        </p:spPr>
        <p:txBody>
          <a:bodyPr wrap="square" rtlCol="0">
            <a:noAutofit/>
          </a:bodyPr>
          <a:lstStyle/>
          <a:p>
            <a:r>
              <a:rPr lang="en-IN" altLang="en-US" sz="2800"/>
              <a:t>1</a:t>
            </a:r>
            <a:endParaRPr lang="en-IN" altLang="en-US" sz="2800"/>
          </a:p>
          <a:p>
            <a:endParaRPr lang="en-IN" altLang="en-US" sz="2800"/>
          </a:p>
        </p:txBody>
      </p:sp>
      <p:sp>
        <p:nvSpPr>
          <p:cNvPr id="1048593" name="Rectangle 3"/>
          <p:cNvSpPr/>
          <p:nvPr/>
        </p:nvSpPr>
        <p:spPr>
          <a:xfrm>
            <a:off x="7937223" y="4558982"/>
            <a:ext cx="2758550" cy="497840"/>
          </a:xfrm>
          <a:prstGeom prst="rect">
            <a:avLst/>
          </a:prstGeom>
        </p:spPr>
        <p:txBody>
          <a:bodyPr wrap="none">
            <a:spAutoFit/>
          </a:bodyPr>
          <a:lstStyle/>
          <a:p>
            <a:pPr marL="45720" lvl="0">
              <a:spcBef>
                <a:spcPct val="20000"/>
              </a:spcBef>
              <a:spcAft>
                <a:spcPts val="300"/>
              </a:spcAft>
              <a:buClr>
                <a:srgbClr val="F14124">
                  <a:lumMod val="75000"/>
                </a:srgbClr>
              </a:buClr>
              <a:buSzPct val="130000"/>
            </a:pPr>
            <a:r>
              <a:rPr lang="en-IN" altLang="en-US" sz="2400" b="1" dirty="0">
                <a:solidFill>
                  <a:prstClr val="black">
                    <a:lumMod val="75000"/>
                    <a:lumOff val="25000"/>
                  </a:prstClr>
                </a:solidFill>
                <a:latin typeface="Bahnschrift SemiLight" panose="020B0502040204020203" pitchFamily="34" charset="0"/>
                <a:cs typeface="Times New Roman" panose="02020603050405020304" charset="0"/>
              </a:rPr>
              <a:t>BATCH NUMBER: </a:t>
            </a:r>
            <a:r>
              <a:rPr lang="en-US" sz="2400" b="1" dirty="0">
                <a:solidFill>
                  <a:prstClr val="black">
                    <a:lumMod val="75000"/>
                    <a:lumOff val="25000"/>
                  </a:prstClr>
                </a:solidFill>
                <a:latin typeface="Bahnschrift SemiLight" panose="020B0502040204020203" pitchFamily="34" charset="0"/>
              </a:rPr>
              <a:t>12</a:t>
            </a:r>
            <a:endParaRPr lang="en-US" sz="2400" b="1" dirty="0">
              <a:solidFill>
                <a:prstClr val="black">
                  <a:lumMod val="75000"/>
                  <a:lumOff val="25000"/>
                </a:prstClr>
              </a:solidFill>
              <a:latin typeface="Bahnschrift SemiLigh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sz="4000" b="1" i="1" u="sng" dirty="0">
                <a:latin typeface="SimSun" panose="02010600030101010101" pitchFamily="2" charset="-122"/>
                <a:ea typeface="SimSun" panose="02010600030101010101" pitchFamily="2" charset="-122"/>
              </a:rPr>
              <a:t>UML(unified </a:t>
            </a:r>
            <a:r>
              <a:rPr lang="en-US" sz="4000" b="1" i="1" u="sng" dirty="0">
                <a:solidFill>
                  <a:schemeClr val="tx1"/>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rPr>
              <a:t>modeling </a:t>
            </a:r>
            <a:r>
              <a:rPr lang="en-US" sz="4000" b="1" i="1" u="sng" dirty="0">
                <a:latin typeface="SimSun" panose="02010600030101010101" pitchFamily="2" charset="-122"/>
                <a:ea typeface="SimSun" panose="02010600030101010101" pitchFamily="2" charset="-122"/>
              </a:rPr>
              <a:t>language) DIAGRAMS:</a:t>
            </a:r>
            <a:endParaRPr lang="en-US" sz="4000" b="1" i="1" u="sng" dirty="0">
              <a:latin typeface="SimSun" panose="02010600030101010101" pitchFamily="2" charset="-122"/>
              <a:ea typeface="SimSun" panose="02010600030101010101" pitchFamily="2" charset="-122"/>
            </a:endParaRPr>
          </a:p>
        </p:txBody>
      </p:sp>
      <p:sp>
        <p:nvSpPr>
          <p:cNvPr id="1048651" name="TextBox 4"/>
          <p:cNvSpPr txBox="1"/>
          <p:nvPr/>
        </p:nvSpPr>
        <p:spPr>
          <a:xfrm>
            <a:off x="191468" y="1053034"/>
            <a:ext cx="3528392" cy="497839"/>
          </a:xfrm>
          <a:prstGeom prst="rect">
            <a:avLst/>
          </a:prstGeom>
          <a:noFill/>
        </p:spPr>
        <p:txBody>
          <a:bodyPr wrap="square" rtlCol="0">
            <a:spAutoFit/>
          </a:bodyPr>
          <a:lstStyle/>
          <a:p>
            <a:r>
              <a:rPr lang="en-US" sz="2400" b="1" i="1" u="sng" dirty="0">
                <a:effectLst>
                  <a:outerShdw blurRad="38100" dist="38100" dir="2700000" algn="tl">
                    <a:srgbClr val="000000">
                      <a:alpha val="43137"/>
                    </a:srgbClr>
                  </a:outerShdw>
                </a:effectLst>
                <a:latin typeface="Ink Free" panose="03080402000500000000" charset="0"/>
                <a:cs typeface="Ink Free" panose="03080402000500000000" charset="0"/>
              </a:rPr>
              <a:t>USECASE DIAGRAM</a:t>
            </a:r>
            <a:r>
              <a:rPr lang="en-US" sz="2400" b="1" i="1" u="sng" dirty="0">
                <a:effectLst>
                  <a:outerShdw blurRad="38100" dist="38100" dir="2700000" algn="tl">
                    <a:srgbClr val="000000">
                      <a:alpha val="43137"/>
                    </a:srgbClr>
                  </a:outerShdw>
                </a:effectLst>
                <a:latin typeface="Arial Narrow" panose="020B0606020202030204" pitchFamily="34" charset="0"/>
              </a:rPr>
              <a:t> </a:t>
            </a:r>
            <a:r>
              <a:rPr lang="en-US" sz="2400" dirty="0">
                <a:latin typeface="Arial Narrow" panose="020B0606020202030204" pitchFamily="34" charset="0"/>
              </a:rPr>
              <a:t>:</a:t>
            </a:r>
            <a:endParaRPr lang="en-IN" sz="2400" dirty="0">
              <a:latin typeface="Arial Narrow" panose="020B0606020202030204" pitchFamily="34" charset="0"/>
            </a:endParaRPr>
          </a:p>
        </p:txBody>
      </p:sp>
      <p:sp>
        <p:nvSpPr>
          <p:cNvPr id="2" name="Rectangles 1"/>
          <p:cNvSpPr/>
          <p:nvPr/>
        </p:nvSpPr>
        <p:spPr>
          <a:xfrm>
            <a:off x="6528435" y="6308725"/>
            <a:ext cx="504190" cy="216535"/>
          </a:xfrm>
          <a:prstGeom prst="rect">
            <a:avLst/>
          </a:prstGeom>
          <a:ln>
            <a:headEnd type="none" w="med" len="med"/>
            <a:tailEnd type="none" w="med" len="med"/>
          </a:ln>
        </p:spPr>
        <p:style>
          <a:lnRef idx="0">
            <a:srgbClr val="FFFFFF"/>
          </a:lnRef>
          <a:fillRef idx="2">
            <a:schemeClr val="accent3"/>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Rectangles 3"/>
          <p:cNvSpPr/>
          <p:nvPr/>
        </p:nvSpPr>
        <p:spPr>
          <a:xfrm>
            <a:off x="2495550" y="4293235"/>
            <a:ext cx="2303780" cy="2087880"/>
          </a:xfrm>
          <a:prstGeom prst="rect">
            <a:avLst/>
          </a:prstGeom>
          <a:ln>
            <a:headEnd type="none" w="med" len="med"/>
            <a:tailEnd type="none" w="med" len="med"/>
          </a:ln>
        </p:spPr>
        <p:style>
          <a:lnRef idx="0">
            <a:srgbClr val="FFFFFF"/>
          </a:lnRef>
          <a:fillRef idx="2">
            <a:schemeClr val="accent3"/>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Rectangles 4"/>
          <p:cNvSpPr/>
          <p:nvPr/>
        </p:nvSpPr>
        <p:spPr>
          <a:xfrm>
            <a:off x="4367530" y="5373370"/>
            <a:ext cx="1008380" cy="360045"/>
          </a:xfrm>
          <a:prstGeom prst="rect">
            <a:avLst/>
          </a:prstGeom>
          <a:ln>
            <a:headEnd type="none" w="med" len="med"/>
            <a:tailEnd type="none" w="med" len="med"/>
          </a:ln>
        </p:spPr>
        <p:style>
          <a:lnRef idx="0">
            <a:srgbClr val="FFFFFF"/>
          </a:lnRef>
          <a:fillRef idx="2">
            <a:schemeClr val="accent3"/>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2" name="Content Placeholder 11" descr="Screenshot 2024-05-03 193514"/>
          <p:cNvPicPr>
            <a:picLocks noChangeAspect="1"/>
          </p:cNvPicPr>
          <p:nvPr>
            <p:ph idx="1"/>
          </p:nvPr>
        </p:nvPicPr>
        <p:blipFill>
          <a:blip r:embed="rId1"/>
          <a:stretch>
            <a:fillRect/>
          </a:stretch>
        </p:blipFill>
        <p:spPr>
          <a:xfrm>
            <a:off x="221615" y="836930"/>
            <a:ext cx="11739245" cy="5717540"/>
          </a:xfrm>
          <a:prstGeom prst="rect">
            <a:avLst/>
          </a:prstGeom>
        </p:spPr>
      </p:pic>
      <p:sp>
        <p:nvSpPr>
          <p:cNvPr id="13" name="Text Box 12"/>
          <p:cNvSpPr txBox="1"/>
          <p:nvPr/>
        </p:nvSpPr>
        <p:spPr>
          <a:xfrm>
            <a:off x="875665" y="1052830"/>
            <a:ext cx="4064000" cy="548005"/>
          </a:xfrm>
          <a:prstGeom prst="rect">
            <a:avLst/>
          </a:prstGeom>
          <a:noFill/>
        </p:spPr>
        <p:txBody>
          <a:bodyPr wrap="square" rtlCol="0">
            <a:noAutofit/>
          </a:bodyPr>
          <a:p>
            <a:r>
              <a:rPr lang="en-US" sz="2800">
                <a:latin typeface="Ink Free" panose="03080402000500000000" charset="0"/>
                <a:cs typeface="Ink Free" panose="03080402000500000000" charset="0"/>
              </a:rPr>
              <a:t>ER DIAGRAM :</a:t>
            </a:r>
            <a:endParaRPr lang="en-US" sz="2800">
              <a:latin typeface="Ink Free" panose="03080402000500000000" charset="0"/>
              <a:cs typeface="Ink Free" panose="0308040200050000000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1048652" name="Title 1"/>
          <p:cNvSpPr>
            <a:spLocks noGrp="1"/>
          </p:cNvSpPr>
          <p:nvPr>
            <p:ph type="title"/>
          </p:nvPr>
        </p:nvSpPr>
        <p:spPr>
          <a:xfrm>
            <a:off x="335915" y="190500"/>
            <a:ext cx="3954145" cy="582930"/>
          </a:xfrm>
        </p:spPr>
        <p:txBody>
          <a:bodyPr/>
          <a:lstStyle/>
          <a:p>
            <a:r>
              <a:rPr lang="en-US" sz="2800" b="1" i="1" u="sng" dirty="0">
                <a:solidFill>
                  <a:schemeClr val="tx1"/>
                </a:solidFill>
                <a:effectLst>
                  <a:outerShdw blurRad="38100" dist="19050" dir="2700000" algn="tl" rotWithShape="0">
                    <a:schemeClr val="dk1">
                      <a:alpha val="40000"/>
                    </a:schemeClr>
                  </a:outerShdw>
                </a:effectLst>
                <a:latin typeface="Ink Free" panose="03080402000500000000" charset="0"/>
                <a:cs typeface="Ink Free" panose="03080402000500000000" charset="0"/>
              </a:rPr>
              <a:t>ACTIVITY DIAGRAM:</a:t>
            </a:r>
            <a:endParaRPr lang="en-US" sz="2800" b="1" i="1" u="sng" dirty="0">
              <a:solidFill>
                <a:schemeClr val="tx1"/>
              </a:solidFill>
              <a:effectLst>
                <a:outerShdw blurRad="38100" dist="19050" dir="2700000" algn="tl" rotWithShape="0">
                  <a:schemeClr val="dk1">
                    <a:alpha val="40000"/>
                  </a:schemeClr>
                </a:outerShdw>
              </a:effectLst>
              <a:latin typeface="Ink Free" panose="03080402000500000000" charset="0"/>
              <a:cs typeface="Ink Free" panose="03080402000500000000" charset="0"/>
            </a:endParaRPr>
          </a:p>
        </p:txBody>
      </p:sp>
      <p:pic>
        <p:nvPicPr>
          <p:cNvPr id="2097160" name="Content Placeholder 2"/>
          <p:cNvPicPr>
            <a:picLocks noGrp="1" noChangeAspect="1"/>
          </p:cNvPicPr>
          <p:nvPr>
            <p:ph idx="1"/>
          </p:nvPr>
        </p:nvPicPr>
        <p:blipFill>
          <a:blip r:embed="rId1"/>
          <a:stretch>
            <a:fillRect/>
          </a:stretch>
        </p:blipFill>
        <p:spPr>
          <a:xfrm>
            <a:off x="1827530" y="669925"/>
            <a:ext cx="8648065" cy="6057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74000">
              <a:schemeClr val="bg1"/>
            </a:gs>
            <a:gs pos="8300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i="1" u="sng">
                <a:solidFill>
                  <a:schemeClr val="tx1"/>
                </a:solidFill>
                <a:effectLst>
                  <a:outerShdw blurRad="38100" dist="19050" dir="2700000" algn="tl" rotWithShape="0">
                    <a:schemeClr val="dk1">
                      <a:alpha val="40000"/>
                    </a:schemeClr>
                  </a:outerShdw>
                </a:effectLst>
                <a:latin typeface="Ink Free" panose="03080402000500000000" charset="0"/>
                <a:cs typeface="Ink Free" panose="03080402000500000000" charset="0"/>
              </a:rPr>
              <a:t>DATA FLOW DIAGRAM </a:t>
            </a:r>
            <a:r>
              <a:rPr lang="en-US" sz="2800" b="1" i="1" u="sng">
                <a:latin typeface="Ink Free" panose="03080402000500000000" charset="0"/>
                <a:cs typeface="Ink Free" panose="03080402000500000000" charset="0"/>
              </a:rPr>
              <a:t>:</a:t>
            </a:r>
            <a:endParaRPr lang="en-US" sz="2800" b="1" i="1" u="sng">
              <a:latin typeface="Ink Free" panose="03080402000500000000" charset="0"/>
              <a:cs typeface="Ink Free" panose="03080402000500000000" charset="0"/>
            </a:endParaRPr>
          </a:p>
        </p:txBody>
      </p:sp>
      <p:sp>
        <p:nvSpPr>
          <p:cNvPr id="1048654" name="Content Placeholder 2"/>
          <p:cNvSpPr>
            <a:spLocks noGrp="1"/>
          </p:cNvSpPr>
          <p:nvPr>
            <p:ph sz="half" idx="1"/>
          </p:nvPr>
        </p:nvSpPr>
        <p:spPr>
          <a:xfrm>
            <a:off x="609600" y="1114425"/>
            <a:ext cx="5384800" cy="5013325"/>
          </a:xfrm>
        </p:spPr>
        <p:txBody>
          <a:bodyPr/>
          <a:lstStyle/>
          <a:p>
            <a:pPr marL="0" indent="0">
              <a:buNone/>
            </a:pPr>
            <a:r>
              <a:rPr lang="en-US" altLang="en-IN" sz="2800" dirty="0">
                <a:latin typeface="Ink Free" panose="03080402000500000000" charset="0"/>
                <a:cs typeface="Ink Free" panose="03080402000500000000" charset="0"/>
              </a:rPr>
              <a:t>B</a:t>
            </a:r>
            <a:endParaRPr lang="en-US" altLang="en-IN" sz="2800" dirty="0">
              <a:latin typeface="Ink Free" panose="03080402000500000000" charset="0"/>
              <a:cs typeface="Ink Free" panose="03080402000500000000" charset="0"/>
            </a:endParaRPr>
          </a:p>
          <a:p>
            <a:pPr marL="0" indent="0">
              <a:buNone/>
            </a:pPr>
            <a:endParaRPr lang="en-US" altLang="en-IN" sz="2800" dirty="0">
              <a:latin typeface="Ink Free" panose="03080402000500000000" charset="0"/>
              <a:cs typeface="Ink Free" panose="03080402000500000000" charset="0"/>
            </a:endParaRPr>
          </a:p>
        </p:txBody>
      </p:sp>
      <p:sp>
        <p:nvSpPr>
          <p:cNvPr id="1048655" name="Rectangle 1"/>
          <p:cNvSpPr/>
          <p:nvPr/>
        </p:nvSpPr>
        <p:spPr bwMode="auto">
          <a:xfrm>
            <a:off x="8112224" y="5445224"/>
            <a:ext cx="648072" cy="216024"/>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048656" name="TextBox 2"/>
          <p:cNvSpPr txBox="1"/>
          <p:nvPr/>
        </p:nvSpPr>
        <p:spPr>
          <a:xfrm>
            <a:off x="8135974" y="5368570"/>
            <a:ext cx="648072" cy="369332"/>
          </a:xfrm>
          <a:prstGeom prst="rect">
            <a:avLst/>
          </a:prstGeom>
          <a:noFill/>
        </p:spPr>
        <p:txBody>
          <a:bodyPr wrap="square" rtlCol="0">
            <a:normAutofit/>
          </a:bodyPr>
          <a:lstStyle/>
          <a:p>
            <a:r>
              <a:rPr lang="en-US" sz="1100" dirty="0"/>
              <a:t>risk</a:t>
            </a:r>
            <a:endParaRPr lang="en-IN" sz="1100" dirty="0"/>
          </a:p>
        </p:txBody>
      </p:sp>
      <p:sp>
        <p:nvSpPr>
          <p:cNvPr id="1048657" name="Rectangle 3"/>
          <p:cNvSpPr/>
          <p:nvPr/>
        </p:nvSpPr>
        <p:spPr bwMode="auto">
          <a:xfrm>
            <a:off x="4799856" y="5661248"/>
            <a:ext cx="1152128" cy="371671"/>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0" i="0" u="none" strike="noStrike" cap="none" normalizeH="0" baseline="0">
              <a:ln>
                <a:noFill/>
              </a:ln>
              <a:solidFill>
                <a:schemeClr val="bg1"/>
              </a:solidFill>
              <a:effectLst/>
              <a:latin typeface="Arial" panose="020B0604020202020204" pitchFamily="34" charset="0"/>
              <a:ea typeface="SimSun" panose="02010600030101010101" pitchFamily="2" charset="-122"/>
            </a:endParaRPr>
          </a:p>
        </p:txBody>
      </p:sp>
      <p:sp>
        <p:nvSpPr>
          <p:cNvPr id="1048658" name="Rectangle 4"/>
          <p:cNvSpPr/>
          <p:nvPr/>
        </p:nvSpPr>
        <p:spPr bwMode="auto">
          <a:xfrm>
            <a:off x="4408140" y="2697045"/>
            <a:ext cx="881464" cy="36004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13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registration</a:t>
            </a:r>
            <a:endParaRPr kumimoji="0" lang="en-IN" sz="13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p:txBody>
      </p:sp>
      <p:sp>
        <p:nvSpPr>
          <p:cNvPr id="1048659" name="Text Box 5"/>
          <p:cNvSpPr txBox="1"/>
          <p:nvPr/>
        </p:nvSpPr>
        <p:spPr>
          <a:xfrm>
            <a:off x="4851400" y="418465"/>
            <a:ext cx="4064000" cy="396240"/>
          </a:xfrm>
          <a:prstGeom prst="rect">
            <a:avLst/>
          </a:prstGeom>
          <a:noFill/>
        </p:spPr>
        <p:txBody>
          <a:bodyPr wrap="square" rtlCol="0">
            <a:spAutoFit/>
          </a:bodyPr>
          <a:lstStyle/>
          <a:p>
            <a:endParaRPr lang="en-US"/>
          </a:p>
        </p:txBody>
      </p:sp>
      <p:pic>
        <p:nvPicPr>
          <p:cNvPr id="4" name="Content Placeholder 3"/>
          <p:cNvPicPr>
            <a:picLocks noGrp="1" noChangeAspect="1"/>
          </p:cNvPicPr>
          <p:nvPr>
            <p:ph sz="half" idx="2"/>
          </p:nvPr>
        </p:nvPicPr>
        <p:blipFill>
          <a:blip r:embed="rId1"/>
          <a:stretch>
            <a:fillRect/>
          </a:stretch>
        </p:blipFill>
        <p:spPr>
          <a:xfrm>
            <a:off x="66040" y="896620"/>
            <a:ext cx="12096115" cy="5861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ER DIAGRAM</a:t>
            </a:r>
            <a:endParaRPr lang="en-US"/>
          </a:p>
        </p:txBody>
      </p:sp>
      <p:sp>
        <p:nvSpPr>
          <p:cNvPr id="1048661" name="Text Box 4"/>
          <p:cNvSpPr txBox="1"/>
          <p:nvPr/>
        </p:nvSpPr>
        <p:spPr>
          <a:xfrm>
            <a:off x="191770" y="260350"/>
            <a:ext cx="5172075" cy="614680"/>
          </a:xfrm>
          <a:prstGeom prst="rect">
            <a:avLst/>
          </a:prstGeom>
          <a:noFill/>
        </p:spPr>
        <p:txBody>
          <a:bodyPr wrap="square" rtlCol="0">
            <a:noAutofit/>
          </a:bodyPr>
          <a:lstStyle/>
          <a:p>
            <a:r>
              <a:rPr lang="en-US" sz="3200">
                <a:latin typeface="Ink Free" panose="03080402000500000000" charset="0"/>
                <a:cs typeface="Ink Free" panose="03080402000500000000" charset="0"/>
              </a:rPr>
              <a:t>ER DIAGRAM:</a:t>
            </a:r>
            <a:endParaRPr lang="en-US" sz="3200">
              <a:latin typeface="Ink Free" panose="03080402000500000000" charset="0"/>
              <a:cs typeface="Ink Free" panose="03080402000500000000" charset="0"/>
            </a:endParaRPr>
          </a:p>
        </p:txBody>
      </p:sp>
      <p:sp>
        <p:nvSpPr>
          <p:cNvPr id="1048662" name="Text Box 7"/>
          <p:cNvSpPr txBox="1"/>
          <p:nvPr/>
        </p:nvSpPr>
        <p:spPr>
          <a:xfrm>
            <a:off x="191770" y="45085"/>
            <a:ext cx="4546600" cy="941705"/>
          </a:xfrm>
          <a:prstGeom prst="rect">
            <a:avLst/>
          </a:prstGeom>
          <a:noFill/>
        </p:spPr>
        <p:txBody>
          <a:bodyPr wrap="square" rtlCol="0">
            <a:noAutofit/>
          </a:bodyPr>
          <a:lstStyle/>
          <a:p>
            <a:r>
              <a:rPr lang="en-IN" altLang="en-US" sz="3600">
                <a:latin typeface="Ink Free" panose="03080402000500000000" charset="0"/>
                <a:cs typeface="Ink Free" panose="03080402000500000000" charset="0"/>
              </a:rPr>
              <a:t>ER DIAGRAM</a:t>
            </a:r>
            <a:r>
              <a:rPr lang="en-IN" altLang="en-US"/>
              <a:t>:</a:t>
            </a:r>
            <a:endParaRPr lang="en-IN" altLang="en-US"/>
          </a:p>
        </p:txBody>
      </p:sp>
      <p:sp>
        <p:nvSpPr>
          <p:cNvPr id="1048663" name="Text Box 5"/>
          <p:cNvSpPr txBox="1"/>
          <p:nvPr/>
        </p:nvSpPr>
        <p:spPr>
          <a:xfrm>
            <a:off x="46990" y="116840"/>
            <a:ext cx="4064000" cy="637539"/>
          </a:xfrm>
          <a:prstGeom prst="rect">
            <a:avLst/>
          </a:prstGeom>
          <a:noFill/>
        </p:spPr>
        <p:txBody>
          <a:bodyPr wrap="square" rtlCol="0">
            <a:spAutoFit/>
          </a:bodyPr>
          <a:lstStyle/>
          <a:p>
            <a:r>
              <a:rPr lang="en-IN" altLang="en-US" sz="3200">
                <a:latin typeface="Ink Free" panose="03080402000500000000" charset="0"/>
                <a:cs typeface="Ink Free" panose="03080402000500000000" charset="0"/>
              </a:rPr>
              <a:t>ER DIAGRAM:</a:t>
            </a:r>
            <a:endParaRPr lang="en-IN" altLang="en-US" sz="3200">
              <a:latin typeface="Ink Free" panose="03080402000500000000" charset="0"/>
              <a:cs typeface="Ink Free" panose="03080402000500000000" charset="0"/>
            </a:endParaRPr>
          </a:p>
        </p:txBody>
      </p:sp>
      <p:sp>
        <p:nvSpPr>
          <p:cNvPr id="1048664" name="Text Box 8"/>
          <p:cNvSpPr txBox="1"/>
          <p:nvPr/>
        </p:nvSpPr>
        <p:spPr>
          <a:xfrm>
            <a:off x="262890" y="173990"/>
            <a:ext cx="4064000" cy="701039"/>
          </a:xfrm>
          <a:prstGeom prst="rect">
            <a:avLst/>
          </a:prstGeom>
          <a:noFill/>
        </p:spPr>
        <p:txBody>
          <a:bodyPr wrap="square" rtlCol="0">
            <a:spAutoFit/>
          </a:bodyPr>
          <a:lstStyle/>
          <a:p>
            <a:r>
              <a:rPr lang="en-IN" altLang="en-US" sz="3600">
                <a:latin typeface="Ink Free" panose="03080402000500000000" charset="0"/>
                <a:cs typeface="Ink Free" panose="03080402000500000000" charset="0"/>
              </a:rPr>
              <a:t>ER DIAGRAM:</a:t>
            </a:r>
            <a:endParaRPr lang="en-IN" altLang="en-US" sz="3600">
              <a:latin typeface="Ink Free" panose="03080402000500000000" charset="0"/>
              <a:cs typeface="Ink Free" panose="03080402000500000000" charset="0"/>
            </a:endParaRPr>
          </a:p>
        </p:txBody>
      </p:sp>
      <p:sp>
        <p:nvSpPr>
          <p:cNvPr id="3" name="Text Box 2"/>
          <p:cNvSpPr txBox="1"/>
          <p:nvPr/>
        </p:nvSpPr>
        <p:spPr>
          <a:xfrm>
            <a:off x="47625" y="173990"/>
            <a:ext cx="4064000" cy="645160"/>
          </a:xfrm>
          <a:prstGeom prst="rect">
            <a:avLst/>
          </a:prstGeom>
          <a:noFill/>
        </p:spPr>
        <p:txBody>
          <a:bodyPr wrap="square" rtlCol="0">
            <a:spAutoFit/>
          </a:bodyPr>
          <a:lstStyle/>
          <a:p>
            <a:r>
              <a:rPr lang="en-US" sz="3600" b="1" i="1" u="sng">
                <a:solidFill>
                  <a:schemeClr val="tx1"/>
                </a:solidFill>
                <a:effectLst>
                  <a:outerShdw blurRad="38100" dist="19050" dir="2700000" algn="tl" rotWithShape="0">
                    <a:schemeClr val="dk1">
                      <a:alpha val="40000"/>
                    </a:schemeClr>
                  </a:outerShdw>
                </a:effectLst>
                <a:latin typeface="Ink Free" panose="03080402000500000000" charset="0"/>
                <a:cs typeface="Ink Free" panose="03080402000500000000" charset="0"/>
              </a:rPr>
              <a:t>ER DIAGRAM</a:t>
            </a:r>
            <a:r>
              <a:rPr lang="en-US" sz="3600">
                <a:latin typeface="Ink Free" panose="03080402000500000000" charset="0"/>
                <a:cs typeface="Ink Free" panose="03080402000500000000" charset="0"/>
              </a:rPr>
              <a:t>:</a:t>
            </a:r>
            <a:endParaRPr lang="en-US" sz="3600">
              <a:latin typeface="Ink Free" panose="03080402000500000000" charset="0"/>
              <a:cs typeface="Ink Free" panose="03080402000500000000" charset="0"/>
            </a:endParaRPr>
          </a:p>
        </p:txBody>
      </p:sp>
      <p:pic>
        <p:nvPicPr>
          <p:cNvPr id="5" name="Content Placeholder 1" descr="Screenshot 2024-04-03 231516"/>
          <p:cNvPicPr>
            <a:picLocks noGrp="1" noChangeAspect="1"/>
          </p:cNvPicPr>
          <p:nvPr>
            <p:ph idx="1"/>
          </p:nvPr>
        </p:nvPicPr>
        <p:blipFill>
          <a:blip r:embed="rId1"/>
          <a:stretch>
            <a:fillRect/>
          </a:stretch>
        </p:blipFill>
        <p:spPr>
          <a:xfrm>
            <a:off x="110490" y="175895"/>
            <a:ext cx="11948795" cy="6560820"/>
          </a:xfrm>
          <a:prstGeom prst="rect">
            <a:avLst/>
          </a:prstGeom>
          <a:noFill/>
          <a:ln w="9525">
            <a:noFill/>
          </a:ln>
        </p:spPr>
      </p:pic>
      <p:sp>
        <p:nvSpPr>
          <p:cNvPr id="6" name="Text Box 5"/>
          <p:cNvSpPr txBox="1"/>
          <p:nvPr/>
        </p:nvSpPr>
        <p:spPr>
          <a:xfrm>
            <a:off x="191770" y="291465"/>
            <a:ext cx="4064000" cy="583565"/>
          </a:xfrm>
          <a:prstGeom prst="rect">
            <a:avLst/>
          </a:prstGeom>
          <a:noFill/>
        </p:spPr>
        <p:txBody>
          <a:bodyPr wrap="square" rtlCol="0">
            <a:spAutoFit/>
          </a:bodyPr>
          <a:p>
            <a:r>
              <a:rPr lang="en-US" sz="3200">
                <a:latin typeface="Ink Free" panose="03080402000500000000" charset="0"/>
                <a:cs typeface="Ink Free" panose="03080402000500000000" charset="0"/>
              </a:rPr>
              <a:t>ER DIAGRAM :</a:t>
            </a:r>
            <a:endParaRPr lang="en-US" sz="3200">
              <a:latin typeface="Ink Free" panose="03080402000500000000" charset="0"/>
              <a:cs typeface="Ink Free" panose="03080402000500000000" charset="0"/>
            </a:endParaRPr>
          </a:p>
        </p:txBody>
      </p:sp>
      <p:sp>
        <p:nvSpPr>
          <p:cNvPr id="2" name="Rectangles 1"/>
          <p:cNvSpPr/>
          <p:nvPr/>
        </p:nvSpPr>
        <p:spPr>
          <a:xfrm>
            <a:off x="5951855" y="5661025"/>
            <a:ext cx="1584325" cy="720090"/>
          </a:xfrm>
          <a:prstGeom prst="rect">
            <a:avLst/>
          </a:prstGeom>
          <a:ln>
            <a:headEnd type="none" w="med" len="med"/>
            <a:tailEnd type="none" w="med" len="med"/>
          </a:ln>
        </p:spPr>
        <p:style>
          <a:lnRef idx="0">
            <a:srgbClr val="FFFFFF"/>
          </a:lnRef>
          <a:fillRef idx="2">
            <a:schemeClr val="accent3"/>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Rectangles 3"/>
          <p:cNvSpPr/>
          <p:nvPr/>
        </p:nvSpPr>
        <p:spPr>
          <a:xfrm>
            <a:off x="5520055" y="5157470"/>
            <a:ext cx="875030" cy="592455"/>
          </a:xfrm>
          <a:prstGeom prst="rect">
            <a:avLst/>
          </a:prstGeom>
          <a:ln>
            <a:headEnd type="none" w="med" len="med"/>
            <a:tailEnd type="none" w="med" len="med"/>
          </a:ln>
        </p:spPr>
        <p:style>
          <a:lnRef idx="0">
            <a:srgbClr val="FFFFFF"/>
          </a:lnRef>
          <a:fillRef idx="2">
            <a:schemeClr val="accent3"/>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SimSun" panose="02010600030101010101" pitchFamily="2" charset="-122"/>
                <a:ea typeface="SimSun" panose="02010600030101010101" pitchFamily="2" charset="-122"/>
              </a:rPr>
              <a:t>OUTPUT SCREENS :</a:t>
            </a:r>
            <a:endParaRPr lang="en-US" sz="4400">
              <a:latin typeface="SimSun" panose="02010600030101010101" pitchFamily="2" charset="-122"/>
              <a:ea typeface="SimSun" panose="02010600030101010101" pitchFamily="2" charset="-122"/>
            </a:endParaRPr>
          </a:p>
        </p:txBody>
      </p:sp>
      <p:pic>
        <p:nvPicPr>
          <p:cNvPr id="6" name="Content Placeholder 5" descr="Screenshot 2024-05-03 180255"/>
          <p:cNvPicPr>
            <a:picLocks noChangeAspect="1"/>
          </p:cNvPicPr>
          <p:nvPr>
            <p:ph idx="1"/>
          </p:nvPr>
        </p:nvPicPr>
        <p:blipFill>
          <a:blip r:embed="rId1"/>
          <a:stretch>
            <a:fillRect/>
          </a:stretch>
        </p:blipFill>
        <p:spPr>
          <a:xfrm>
            <a:off x="2576195" y="1174750"/>
            <a:ext cx="9414510" cy="55162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SimSun" panose="02010600030101010101" pitchFamily="2" charset="-122"/>
                <a:ea typeface="SimSun" panose="02010600030101010101" pitchFamily="2" charset="-122"/>
              </a:rPr>
              <a:t>LOGIN PAGE:</a:t>
            </a:r>
            <a:endParaRPr lang="en-US" sz="4000">
              <a:latin typeface="SimSun" panose="02010600030101010101" pitchFamily="2" charset="-122"/>
              <a:ea typeface="SimSun" panose="02010600030101010101" pitchFamily="2" charset="-122"/>
            </a:endParaRPr>
          </a:p>
        </p:txBody>
      </p:sp>
      <p:pic>
        <p:nvPicPr>
          <p:cNvPr id="4" name="Content Placeholder 3" descr="Screenshot 2024-05-03 180330"/>
          <p:cNvPicPr>
            <a:picLocks noChangeAspect="1"/>
          </p:cNvPicPr>
          <p:nvPr>
            <p:ph idx="1"/>
          </p:nvPr>
        </p:nvPicPr>
        <p:blipFill>
          <a:blip r:embed="rId1"/>
          <a:stretch>
            <a:fillRect/>
          </a:stretch>
        </p:blipFill>
        <p:spPr>
          <a:xfrm>
            <a:off x="2985770" y="1174750"/>
            <a:ext cx="9074150" cy="5461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4000">
                <a:latin typeface="SimSun" panose="02010600030101010101" pitchFamily="2" charset="-122"/>
                <a:ea typeface="SimSun" panose="02010600030101010101" pitchFamily="2" charset="-122"/>
              </a:rPr>
              <a:t>INPUT PAGE :</a:t>
            </a:r>
            <a:endParaRPr lang="en-US" sz="4000">
              <a:latin typeface="SimSun" panose="02010600030101010101" pitchFamily="2" charset="-122"/>
              <a:ea typeface="SimSun" panose="02010600030101010101" pitchFamily="2" charset="-122"/>
            </a:endParaRPr>
          </a:p>
        </p:txBody>
      </p:sp>
      <p:pic>
        <p:nvPicPr>
          <p:cNvPr id="4" name="Content Placeholder 3" descr="Screenshot 2024-05-03 180409"/>
          <p:cNvPicPr>
            <a:picLocks noChangeAspect="1"/>
          </p:cNvPicPr>
          <p:nvPr>
            <p:ph sz="half" idx="1"/>
          </p:nvPr>
        </p:nvPicPr>
        <p:blipFill>
          <a:blip r:embed="rId1"/>
          <a:stretch>
            <a:fillRect/>
          </a:stretch>
        </p:blipFill>
        <p:spPr>
          <a:xfrm>
            <a:off x="153670" y="1113790"/>
            <a:ext cx="5840730" cy="5596255"/>
          </a:xfrm>
          <a:prstGeom prst="rect">
            <a:avLst/>
          </a:prstGeom>
        </p:spPr>
      </p:pic>
      <p:pic>
        <p:nvPicPr>
          <p:cNvPr id="7" name="Content Placeholder 6" descr="Screenshot 2024-05-03 180436"/>
          <p:cNvPicPr>
            <a:picLocks noChangeAspect="1"/>
          </p:cNvPicPr>
          <p:nvPr>
            <p:ph sz="half" idx="2"/>
          </p:nvPr>
        </p:nvPicPr>
        <p:blipFill>
          <a:blip r:embed="rId2"/>
          <a:stretch>
            <a:fillRect/>
          </a:stretch>
        </p:blipFill>
        <p:spPr>
          <a:xfrm>
            <a:off x="6081395" y="1163955"/>
            <a:ext cx="6037580" cy="54908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2024-05-03 180450"/>
          <p:cNvPicPr>
            <a:picLocks noChangeAspect="1"/>
          </p:cNvPicPr>
          <p:nvPr>
            <p:ph idx="1"/>
          </p:nvPr>
        </p:nvPicPr>
        <p:blipFill>
          <a:blip r:embed="rId1"/>
          <a:stretch>
            <a:fillRect/>
          </a:stretch>
        </p:blipFill>
        <p:spPr>
          <a:xfrm>
            <a:off x="1891030" y="1174750"/>
            <a:ext cx="8409305" cy="4953000"/>
          </a:xfrm>
          <a:prstGeom prst="rect">
            <a:avLst/>
          </a:prstGeom>
        </p:spPr>
      </p:pic>
      <p:sp>
        <p:nvSpPr>
          <p:cNvPr id="8" name="Title 7"/>
          <p:cNvSpPr/>
          <p:nvPr>
            <p:ph type="title"/>
          </p:nvPr>
        </p:nvSpPr>
        <p:spPr/>
        <p:txBody>
          <a:bodyPr/>
          <a:p>
            <a:r>
              <a:rPr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pic>
        <p:nvPicPr>
          <p:cNvPr id="4" name="Content Placeholder 3" descr="Screenshot 2024-05-03 180633"/>
          <p:cNvPicPr>
            <a:picLocks noChangeAspect="1"/>
          </p:cNvPicPr>
          <p:nvPr>
            <p:ph idx="1"/>
          </p:nvPr>
        </p:nvPicPr>
        <p:blipFill>
          <a:blip r:embed="rId1"/>
          <a:stretch>
            <a:fillRect/>
          </a:stretch>
        </p:blipFill>
        <p:spPr>
          <a:xfrm>
            <a:off x="55880" y="151765"/>
            <a:ext cx="11969750" cy="65392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extBox 1048795"/>
          <p:cNvSpPr txBox="1"/>
          <p:nvPr/>
        </p:nvSpPr>
        <p:spPr>
          <a:xfrm>
            <a:off x="905405" y="223645"/>
            <a:ext cx="4000000" cy="637540"/>
          </a:xfrm>
          <a:prstGeom prst="rect">
            <a:avLst/>
          </a:prstGeom>
        </p:spPr>
        <p:txBody>
          <a:bodyPr wrap="square" rtlCol="0">
            <a:spAutoFit/>
          </a:bodyPr>
          <a:lstStyle/>
          <a:p>
            <a:r>
              <a:rPr lang="en-US" sz="3200" b="1" i="1" u="sng">
                <a:solidFill>
                  <a:schemeClr val="tx1"/>
                </a:solidFill>
                <a:effectLst>
                  <a:outerShdw blurRad="38100" dist="19050" dir="2700000" algn="tl" rotWithShape="0">
                    <a:schemeClr val="dk1">
                      <a:alpha val="40000"/>
                    </a:schemeClr>
                  </a:outerShdw>
                </a:effectLst>
              </a:rPr>
              <a:t>REFERENCES</a:t>
            </a:r>
            <a:r>
              <a:rPr lang="en-US" sz="3200" b="1">
                <a:solidFill>
                  <a:srgbClr val="000000"/>
                </a:solidFill>
              </a:rPr>
              <a:t>:</a:t>
            </a:r>
            <a:endParaRPr lang="en-IN" sz="3200" b="1">
              <a:solidFill>
                <a:srgbClr val="000000"/>
              </a:solidFill>
            </a:endParaRPr>
          </a:p>
        </p:txBody>
      </p:sp>
      <p:sp>
        <p:nvSpPr>
          <p:cNvPr id="1048669" name="TextBox 1048798"/>
          <p:cNvSpPr txBox="1"/>
          <p:nvPr/>
        </p:nvSpPr>
        <p:spPr>
          <a:xfrm>
            <a:off x="4096000" y="3219450"/>
            <a:ext cx="4000000" cy="561340"/>
          </a:xfrm>
          <a:prstGeom prst="rect">
            <a:avLst/>
          </a:prstGeom>
        </p:spPr>
        <p:txBody>
          <a:bodyPr wrap="square" rtlCol="0">
            <a:spAutoFit/>
          </a:bodyPr>
          <a:lstStyle/>
          <a:p>
            <a:endParaRPr lang="en-IN" sz="2800">
              <a:solidFill>
                <a:srgbClr val="000000"/>
              </a:solidFill>
            </a:endParaRPr>
          </a:p>
        </p:txBody>
      </p:sp>
      <p:sp>
        <p:nvSpPr>
          <p:cNvPr id="1048670" name="TextBox 1048811"/>
          <p:cNvSpPr txBox="1"/>
          <p:nvPr/>
        </p:nvSpPr>
        <p:spPr>
          <a:xfrm>
            <a:off x="1277729" y="1484969"/>
            <a:ext cx="7063766" cy="561340"/>
          </a:xfrm>
          <a:prstGeom prst="rect">
            <a:avLst/>
          </a:prstGeom>
        </p:spPr>
        <p:txBody>
          <a:bodyPr wrap="square" rtlCol="0">
            <a:spAutoFit/>
          </a:bodyPr>
          <a:lstStyle/>
          <a:p>
            <a:pPr marL="457200" indent="-457200">
              <a:buFont typeface="Arial" panose="020B0604020202020204"/>
              <a:buChar char="•"/>
            </a:pPr>
            <a:endParaRPr lang="en-IN" sz="2800">
              <a:solidFill>
                <a:srgbClr val="000000"/>
              </a:solidFill>
            </a:endParaRPr>
          </a:p>
        </p:txBody>
      </p:sp>
      <p:sp>
        <p:nvSpPr>
          <p:cNvPr id="1048671" name="TextBox 1048814"/>
          <p:cNvSpPr txBox="1"/>
          <p:nvPr/>
        </p:nvSpPr>
        <p:spPr>
          <a:xfrm>
            <a:off x="1429096" y="3956690"/>
            <a:ext cx="10521570" cy="2123440"/>
          </a:xfrm>
          <a:prstGeom prst="rect">
            <a:avLst/>
          </a:prstGeom>
        </p:spPr>
        <p:txBody>
          <a:bodyPr wrap="square" rtlCol="0">
            <a:spAutoFit/>
          </a:bodyPr>
          <a:lstStyle/>
          <a:p>
            <a:r>
              <a:rPr lang="en-IN" altLang="en-US" sz="2400">
                <a:solidFill>
                  <a:srgbClr val="000000"/>
                </a:solidFill>
                <a:latin typeface="Times New Roman" panose="02020603050405020304" charset="0"/>
                <a:cs typeface="Times New Roman" panose="02020603050405020304" charset="0"/>
              </a:rPr>
              <a:t>2</a:t>
            </a:r>
            <a:r>
              <a:rPr lang="en-US" sz="2400">
                <a:solidFill>
                  <a:srgbClr val="000000"/>
                </a:solidFill>
                <a:latin typeface="Times New Roman" panose="02020603050405020304" charset="0"/>
                <a:cs typeface="Times New Roman" panose="02020603050405020304" charset="0"/>
              </a:rPr>
              <a:t>.iopscience</a:t>
            </a:r>
            <a:endParaRPr lang="en-IN" sz="2400">
              <a:solidFill>
                <a:srgbClr val="000000"/>
              </a:solidFill>
              <a:latin typeface="Times New Roman" panose="02020603050405020304" charset="0"/>
              <a:cs typeface="Times New Roman" panose="02020603050405020304" charset="0"/>
            </a:endParaRPr>
          </a:p>
          <a:p>
            <a:r>
              <a:rPr lang="en-US" sz="2400">
                <a:solidFill>
                  <a:srgbClr val="000000"/>
                </a:solidFill>
                <a:latin typeface="Times New Roman" panose="02020603050405020304" charset="0"/>
                <a:cs typeface="Times New Roman" panose="02020603050405020304" charset="0"/>
              </a:rPr>
              <a:t>https://www.google.com/url?sa=t&amp;source=web&amp;rct=j&amp;opi=89978449&amp;url=https://iopscience.iop.org/article/10.1088/1757-899X/1022/1/012072/pdf&amp;ved=2ahUKEwjn0Ifzsr6EAxX17zgGHW1hC7gQFnoECCMQAQ&amp;usg=AOvVaw35ybsKmhZC5lT_VfWEiu_f</a:t>
            </a:r>
            <a:endParaRPr lang="en-IN" sz="2400">
              <a:solidFill>
                <a:srgbClr val="000000"/>
              </a:solidFill>
              <a:latin typeface="Times New Roman" panose="02020603050405020304" charset="0"/>
              <a:cs typeface="Times New Roman" panose="02020603050405020304" charset="0"/>
            </a:endParaRPr>
          </a:p>
        </p:txBody>
      </p:sp>
      <p:sp>
        <p:nvSpPr>
          <p:cNvPr id="1048672" name="Arrow: Chevron 1048815"/>
          <p:cNvSpPr/>
          <p:nvPr/>
        </p:nvSpPr>
        <p:spPr>
          <a:xfrm flipV="1">
            <a:off x="475795" y="4077072"/>
            <a:ext cx="859223" cy="281268"/>
          </a:xfrm>
          <a:prstGeom prst="chevron">
            <a:avLst/>
          </a:prstGeom>
          <a:solidFill>
            <a:srgbClr val="FFFFFF"/>
          </a:solidFill>
          <a:ln w="25400">
            <a:solidFill>
              <a:srgbClr val="3893E0"/>
            </a:solidFill>
          </a:ln>
        </p:spPr>
        <p:txBody>
          <a:bodyPr anchor="ctr"/>
          <a:lstStyle/>
          <a:p>
            <a:pPr algn="ctr"/>
            <a:endParaRPr lang="en-IN" dirty="0"/>
          </a:p>
        </p:txBody>
      </p:sp>
      <p:sp>
        <p:nvSpPr>
          <p:cNvPr id="1048673" name="TextBox 1048817"/>
          <p:cNvSpPr txBox="1"/>
          <p:nvPr/>
        </p:nvSpPr>
        <p:spPr>
          <a:xfrm>
            <a:off x="1500851" y="1297368"/>
            <a:ext cx="7390693" cy="21234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400">
                <a:solidFill>
                  <a:srgbClr val="000000"/>
                </a:solidFill>
                <a:latin typeface="Times New Roman" panose="02020603050405020304" charset="0"/>
                <a:cs typeface="Times New Roman" panose="02020603050405020304" charset="0"/>
              </a:rPr>
              <a:t>1.ncbi.nlm.nihgov</a:t>
            </a:r>
            <a:endParaRPr lang="en-IN" sz="2400">
              <a:solidFill>
                <a:srgbClr val="000000"/>
              </a:solidFill>
              <a:latin typeface="Times New Roman" panose="02020603050405020304" charset="0"/>
              <a:cs typeface="Times New Roman" panose="02020603050405020304" charset="0"/>
            </a:endParaRPr>
          </a:p>
          <a:p>
            <a:r>
              <a:rPr lang="en-US" sz="2400">
                <a:solidFill>
                  <a:srgbClr val="000000"/>
                </a:solidFill>
                <a:latin typeface="Times New Roman" panose="02020603050405020304" charset="0"/>
                <a:cs typeface="Times New Roman" panose="02020603050405020304" charset="0"/>
              </a:rPr>
              <a:t>https//www.ncbi.nlm.nih gov/pmc/articles/PMC10258084/&amp;ved=2ahUKEwjn0Ifzsr6EAxX17zgGHW1hC7gQFnoECCIQAQ&amp;usg=AOvVaw0vfN3PGIyZ4338hLRYUyRw</a:t>
            </a:r>
            <a:endParaRPr lang="en-IN" sz="2400">
              <a:solidFill>
                <a:srgbClr val="000000"/>
              </a:solidFill>
              <a:latin typeface="Times New Roman" panose="02020603050405020304" charset="0"/>
              <a:cs typeface="Times New Roman" panose="02020603050405020304" charset="0"/>
            </a:endParaRPr>
          </a:p>
        </p:txBody>
      </p:sp>
      <p:sp>
        <p:nvSpPr>
          <p:cNvPr id="1048674" name="Arrow: Chevron 1048821"/>
          <p:cNvSpPr/>
          <p:nvPr/>
        </p:nvSpPr>
        <p:spPr>
          <a:xfrm>
            <a:off x="475795" y="1484371"/>
            <a:ext cx="859223" cy="281268"/>
          </a:xfrm>
          <a:prstGeom prst="chevron">
            <a:avLst/>
          </a:prstGeom>
          <a:solidFill>
            <a:srgbClr val="FFFFFF"/>
          </a:solidFill>
          <a:ln w="25400">
            <a:solidFill>
              <a:srgbClr val="3893E0"/>
            </a:solidFill>
          </a:ln>
        </p:spPr>
        <p:txBody>
          <a:bodyPr anchor="ctr"/>
          <a:lstStyle/>
          <a:p>
            <a:pPr algn="ctr"/>
            <a:endParaRPr lang="en-IN" dirty="0"/>
          </a:p>
        </p:txBody>
      </p:sp>
      <p:sp>
        <p:nvSpPr>
          <p:cNvPr id="1048675" name="Text Box 0"/>
          <p:cNvSpPr txBox="1"/>
          <p:nvPr/>
        </p:nvSpPr>
        <p:spPr>
          <a:xfrm>
            <a:off x="46990" y="6279515"/>
            <a:ext cx="4367530" cy="570865"/>
          </a:xfrm>
          <a:prstGeom prst="rect">
            <a:avLst/>
          </a:prstGeom>
          <a:noFill/>
        </p:spPr>
        <p:txBody>
          <a:bodyPr wrap="square" rtlCol="0">
            <a:noAutofit/>
          </a:bodyPr>
          <a:lstStyle/>
          <a:p>
            <a:r>
              <a:rPr lang="en-IN" altLang="en-US" sz="2800"/>
              <a:t>10</a:t>
            </a:r>
            <a:endParaRPr lang="en-I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791"/>
          <p:cNvSpPr>
            <a:spLocks noGrp="1"/>
          </p:cNvSpPr>
          <p:nvPr>
            <p:ph type="title"/>
          </p:nvPr>
        </p:nvSpPr>
        <p:spPr>
          <a:xfrm>
            <a:off x="840317" y="0"/>
            <a:ext cx="3932767" cy="1484784"/>
          </a:xfrm>
        </p:spPr>
        <p:txBody>
          <a:bodyPr/>
          <a:lstStyle/>
          <a:p>
            <a:r>
              <a:rPr lang="en-US" sz="4000" b="1" i="1" u="sng" dirty="0">
                <a:effectLst>
                  <a:outerShdw blurRad="38100" dist="38100" dir="2700000" algn="tl">
                    <a:srgbClr val="000000">
                      <a:alpha val="43137"/>
                    </a:srgbClr>
                  </a:outerShdw>
                </a:effectLst>
              </a:rPr>
              <a:t>CONTENT</a:t>
            </a:r>
            <a:r>
              <a:rPr lang="en-US" sz="4000" dirty="0"/>
              <a:t>:</a:t>
            </a:r>
            <a:endParaRPr lang="en-IN" sz="4000" dirty="0"/>
          </a:p>
        </p:txBody>
      </p:sp>
      <p:sp>
        <p:nvSpPr>
          <p:cNvPr id="1048606" name="Content Placeholder 1048792"/>
          <p:cNvSpPr>
            <a:spLocks noGrp="1"/>
          </p:cNvSpPr>
          <p:nvPr>
            <p:ph idx="1"/>
          </p:nvPr>
        </p:nvSpPr>
        <p:spPr>
          <a:xfrm>
            <a:off x="335360" y="1052736"/>
            <a:ext cx="8229600" cy="5073427"/>
          </a:xfrm>
        </p:spPr>
        <p:txBody>
          <a:bodyPr/>
          <a:lstStyle/>
          <a:p>
            <a:endParaRPr lang="en-US" dirty="0"/>
          </a:p>
          <a:p>
            <a:endParaRPr lang="en-IN" dirty="0"/>
          </a:p>
        </p:txBody>
      </p:sp>
      <p:sp>
        <p:nvSpPr>
          <p:cNvPr id="1048607" name="Text Placeholder 1048793"/>
          <p:cNvSpPr>
            <a:spLocks noGrp="1"/>
          </p:cNvSpPr>
          <p:nvPr>
            <p:ph type="body" sz="half" idx="2"/>
          </p:nvPr>
        </p:nvSpPr>
        <p:spPr>
          <a:xfrm>
            <a:off x="840105" y="1484630"/>
            <a:ext cx="5172075" cy="4799965"/>
          </a:xfrm>
        </p:spPr>
        <p:txBody>
          <a:bodyPr/>
          <a:lstStyle/>
          <a:p>
            <a:r>
              <a:rPr lang="en-US" sz="2400" b="1" dirty="0"/>
              <a:t>1.ABSTRACT</a:t>
            </a:r>
            <a:endParaRPr lang="en-IN" sz="2400" b="1" dirty="0"/>
          </a:p>
          <a:p>
            <a:r>
              <a:rPr lang="en-US" sz="2400" b="1" dirty="0"/>
              <a:t>2.INTRODUCTION</a:t>
            </a:r>
            <a:endParaRPr lang="en-IN" sz="2400" b="1" dirty="0"/>
          </a:p>
          <a:p>
            <a:r>
              <a:rPr lang="en-US" sz="2400" b="1" dirty="0"/>
              <a:t>3.EXISTING SYSTEM</a:t>
            </a:r>
            <a:endParaRPr lang="en-IN" sz="2400" b="1" dirty="0"/>
          </a:p>
          <a:p>
            <a:r>
              <a:rPr lang="en-US" sz="2400" b="1" dirty="0"/>
              <a:t>4.LIMITATIONS</a:t>
            </a:r>
            <a:endParaRPr lang="en-IN" sz="2400" b="1" dirty="0"/>
          </a:p>
          <a:p>
            <a:r>
              <a:rPr lang="en-US" sz="2400" b="1" dirty="0"/>
              <a:t>5.PROPOSED SYSTEM</a:t>
            </a:r>
            <a:endParaRPr lang="en-IN" sz="2400" b="1" dirty="0"/>
          </a:p>
          <a:p>
            <a:r>
              <a:rPr lang="en-US" sz="2400" b="1" dirty="0"/>
              <a:t>6.ADVANTAGES</a:t>
            </a:r>
            <a:endParaRPr lang="en-IN" sz="2400" b="1" dirty="0"/>
          </a:p>
          <a:p>
            <a:r>
              <a:rPr lang="en-US" sz="2400" b="1" dirty="0"/>
              <a:t>7.REQUIREMENTS</a:t>
            </a:r>
            <a:endParaRPr lang="en-IN" sz="2400" b="1" dirty="0"/>
          </a:p>
          <a:p>
            <a:r>
              <a:rPr lang="en-US" sz="2400" b="1" dirty="0"/>
              <a:t>8.</a:t>
            </a:r>
            <a:r>
              <a:rPr lang="en-US" altLang="en-IN" sz="2400" b="1" dirty="0"/>
              <a:t>UML DIAGRAMS</a:t>
            </a:r>
            <a:endParaRPr lang="en-US" altLang="en-IN" sz="2400" b="1" dirty="0"/>
          </a:p>
          <a:p>
            <a:r>
              <a:rPr lang="en-US" altLang="en-IN" sz="2400" b="1" dirty="0"/>
              <a:t>9.ER DIAGRAM </a:t>
            </a:r>
            <a:endParaRPr lang="zh-CN" altLang="en-US"/>
          </a:p>
          <a:p>
            <a:r>
              <a:rPr lang="en-US" altLang="en-IN" sz="2400" b="1" dirty="0">
                <a:sym typeface="+mn-ea"/>
              </a:rPr>
              <a:t>10.</a:t>
            </a:r>
            <a:r>
              <a:rPr lang="en-US" sz="2400" b="1" dirty="0">
                <a:sym typeface="+mn-ea"/>
              </a:rPr>
              <a:t>REFERENCES</a:t>
            </a:r>
            <a:endParaRPr lang="en-US" sz="2400" b="1" dirty="0"/>
          </a:p>
          <a:p>
            <a:endParaRPr lang="en-US" altLang="en-IN" sz="2400" b="1" dirty="0"/>
          </a:p>
        </p:txBody>
      </p:sp>
      <p:sp>
        <p:nvSpPr>
          <p:cNvPr id="1048608" name="Text Box 0"/>
          <p:cNvSpPr txBox="1"/>
          <p:nvPr/>
        </p:nvSpPr>
        <p:spPr>
          <a:xfrm>
            <a:off x="472440" y="6341745"/>
            <a:ext cx="4064000" cy="396240"/>
          </a:xfrm>
          <a:prstGeom prst="rect">
            <a:avLst/>
          </a:prstGeom>
          <a:noFill/>
        </p:spPr>
        <p:txBody>
          <a:bodyPr wrap="square" rtlCol="0">
            <a:spAutoFit/>
          </a:bodyPr>
          <a:lstStyle/>
          <a:p>
            <a:endParaRPr lang="en-US"/>
          </a:p>
        </p:txBody>
      </p:sp>
      <p:sp>
        <p:nvSpPr>
          <p:cNvPr id="1048609" name="Text Box 1"/>
          <p:cNvSpPr txBox="1"/>
          <p:nvPr/>
        </p:nvSpPr>
        <p:spPr>
          <a:xfrm>
            <a:off x="71120" y="6273165"/>
            <a:ext cx="1442720" cy="623570"/>
          </a:xfrm>
          <a:prstGeom prst="rect">
            <a:avLst/>
          </a:prstGeom>
          <a:noFill/>
        </p:spPr>
        <p:txBody>
          <a:bodyPr wrap="square" rtlCol="0">
            <a:noAutofit/>
          </a:bodyPr>
          <a:lstStyle/>
          <a:p>
            <a:r>
              <a:rPr lang="en-IN" altLang="en-US" sz="2800"/>
              <a:t>2</a:t>
            </a:r>
            <a:endParaRPr lang="en-I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76" name="object 2"/>
          <p:cNvSpPr/>
          <p:nvPr/>
        </p:nvSpPr>
        <p:spPr>
          <a:xfrm>
            <a:off x="15449" y="-277"/>
            <a:ext cx="12176966" cy="6849544"/>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defPPr>
              <a:defRPr lang="en-US"/>
            </a:defPPr>
            <a:lvl1pPr marL="0" algn="l" defTabSz="304165" rtl="0" eaLnBrk="1" latinLnBrk="0" hangingPunct="1">
              <a:defRPr sz="1200" kern="1200">
                <a:solidFill>
                  <a:schemeClr val="tx1"/>
                </a:solidFill>
                <a:latin typeface="+mn-lt"/>
                <a:ea typeface="+mn-ea"/>
                <a:cs typeface="+mn-cs"/>
              </a:defRPr>
            </a:lvl1pPr>
            <a:lvl2pPr marL="304165" algn="l" defTabSz="304165" rtl="0" eaLnBrk="1" latinLnBrk="0" hangingPunct="1">
              <a:defRPr sz="1200" kern="1200">
                <a:solidFill>
                  <a:schemeClr val="tx1"/>
                </a:solidFill>
                <a:latin typeface="+mn-lt"/>
                <a:ea typeface="+mn-ea"/>
                <a:cs typeface="+mn-cs"/>
              </a:defRPr>
            </a:lvl2pPr>
            <a:lvl3pPr marL="608965" algn="l" defTabSz="304165" rtl="0" eaLnBrk="1" latinLnBrk="0" hangingPunct="1">
              <a:defRPr sz="1200" kern="1200">
                <a:solidFill>
                  <a:schemeClr val="tx1"/>
                </a:solidFill>
                <a:latin typeface="+mn-lt"/>
                <a:ea typeface="+mn-ea"/>
                <a:cs typeface="+mn-cs"/>
              </a:defRPr>
            </a:lvl3pPr>
            <a:lvl4pPr marL="913130" algn="l" defTabSz="304165" rtl="0" eaLnBrk="1" latinLnBrk="0" hangingPunct="1">
              <a:defRPr sz="1200" kern="1200">
                <a:solidFill>
                  <a:schemeClr val="tx1"/>
                </a:solidFill>
                <a:latin typeface="+mn-lt"/>
                <a:ea typeface="+mn-ea"/>
                <a:cs typeface="+mn-cs"/>
              </a:defRPr>
            </a:lvl4pPr>
            <a:lvl5pPr marL="1217930" algn="l" defTabSz="304165" rtl="0" eaLnBrk="1" latinLnBrk="0" hangingPunct="1">
              <a:defRPr sz="1200" kern="1200">
                <a:solidFill>
                  <a:schemeClr val="tx1"/>
                </a:solidFill>
                <a:latin typeface="+mn-lt"/>
                <a:ea typeface="+mn-ea"/>
                <a:cs typeface="+mn-cs"/>
              </a:defRPr>
            </a:lvl5pPr>
            <a:lvl6pPr marL="1522095" algn="l" defTabSz="304165" rtl="0" eaLnBrk="1" latinLnBrk="0" hangingPunct="1">
              <a:defRPr sz="1200" kern="1200">
                <a:solidFill>
                  <a:schemeClr val="tx1"/>
                </a:solidFill>
                <a:latin typeface="+mn-lt"/>
                <a:ea typeface="+mn-ea"/>
                <a:cs typeface="+mn-cs"/>
              </a:defRPr>
            </a:lvl6pPr>
            <a:lvl7pPr marL="1826260" algn="l" defTabSz="304165" rtl="0" eaLnBrk="1" latinLnBrk="0" hangingPunct="1">
              <a:defRPr sz="1200" kern="1200">
                <a:solidFill>
                  <a:schemeClr val="tx1"/>
                </a:solidFill>
                <a:latin typeface="+mn-lt"/>
                <a:ea typeface="+mn-ea"/>
                <a:cs typeface="+mn-cs"/>
              </a:defRPr>
            </a:lvl7pPr>
            <a:lvl8pPr marL="2131060" algn="l" defTabSz="304165" rtl="0" eaLnBrk="1" latinLnBrk="0" hangingPunct="1">
              <a:defRPr sz="1200" kern="1200">
                <a:solidFill>
                  <a:schemeClr val="tx1"/>
                </a:solidFill>
                <a:latin typeface="+mn-lt"/>
                <a:ea typeface="+mn-ea"/>
                <a:cs typeface="+mn-cs"/>
              </a:defRPr>
            </a:lvl8pPr>
            <a:lvl9pPr marL="2435225" algn="l" defTabSz="304165" rtl="0" eaLnBrk="1" latinLnBrk="0" hangingPunct="1">
              <a:defRPr sz="1200" kern="1200">
                <a:solidFill>
                  <a:schemeClr val="tx1"/>
                </a:solidFill>
                <a:latin typeface="+mn-lt"/>
                <a:ea typeface="+mn-ea"/>
                <a:cs typeface="+mn-cs"/>
              </a:defRPr>
            </a:lvl9pPr>
          </a:lstStyle>
          <a:p/>
        </p:txBody>
      </p:sp>
      <p:sp>
        <p:nvSpPr>
          <p:cNvPr id="1048677" name="object 3"/>
          <p:cNvSpPr txBox="1">
            <a:spLocks noGrp="1"/>
          </p:cNvSpPr>
          <p:nvPr>
            <p:ph type="title"/>
          </p:nvPr>
        </p:nvSpPr>
        <p:spPr>
          <a:xfrm>
            <a:off x="2530106" y="933465"/>
            <a:ext cx="4476304" cy="1116315"/>
          </a:xfrm>
          <a:prstGeom prst="rect">
            <a:avLst/>
          </a:prstGeom>
        </p:spPr>
        <p:txBody>
          <a:bodyPr vert="horz" wrap="square" lIns="0" tIns="11416" rIns="0" bIns="0" rtlCol="0">
            <a:spAutoFit/>
          </a:bodyPr>
          <a:lstStyle/>
          <a:p>
            <a:pPr marL="8255">
              <a:lnSpc>
                <a:spcPct val="100000"/>
              </a:lnSpc>
              <a:spcBef>
                <a:spcPts val="90"/>
              </a:spcBef>
            </a:pPr>
            <a:r>
              <a:rPr sz="6660" b="1" i="1" u="sng" spc="133" dirty="0">
                <a:solidFill>
                  <a:schemeClr val="tx1"/>
                </a:solidFill>
                <a:effectLst/>
              </a:rPr>
              <a:t>Conclusion</a:t>
            </a:r>
            <a:endParaRPr sz="6660" b="1" i="1" u="sng" spc="133" dirty="0">
              <a:solidFill>
                <a:schemeClr val="tx1"/>
              </a:solidFill>
              <a:effectLst/>
            </a:endParaRPr>
          </a:p>
        </p:txBody>
      </p:sp>
      <p:sp>
        <p:nvSpPr>
          <p:cNvPr id="1048678" name="object 4"/>
          <p:cNvSpPr txBox="1">
            <a:spLocks noGrp="1"/>
          </p:cNvSpPr>
          <p:nvPr>
            <p:ph idx="1"/>
          </p:nvPr>
        </p:nvSpPr>
        <p:spPr>
          <a:xfrm>
            <a:off x="872490" y="2049780"/>
            <a:ext cx="6735678" cy="2687320"/>
          </a:xfrm>
          <a:prstGeom prst="rect">
            <a:avLst/>
          </a:prstGeom>
        </p:spPr>
        <p:txBody>
          <a:bodyPr vert="horz" wrap="square" lIns="0" tIns="5497" rIns="0" bIns="0" rtlCol="0">
            <a:noAutofit/>
          </a:bodyPr>
          <a:lstStyle/>
          <a:p>
            <a:pPr marL="342265" marR="3175" indent="0">
              <a:lnSpc>
                <a:spcPct val="102000"/>
              </a:lnSpc>
              <a:spcBef>
                <a:spcPts val="45"/>
              </a:spcBef>
              <a:buNone/>
            </a:pPr>
            <a:endParaRPr lang="en-US" b="1" spc="27" dirty="0"/>
          </a:p>
          <a:p>
            <a:pPr marR="3175" indent="-635">
              <a:lnSpc>
                <a:spcPct val="102000"/>
              </a:lnSpc>
              <a:spcBef>
                <a:spcPts val="45"/>
              </a:spcBef>
            </a:pPr>
            <a:r>
              <a:rPr lang="en-US" sz="2000" b="1" spc="27" dirty="0"/>
              <a:t>Empowering Health Awareness and Disease Prevention.</a:t>
            </a:r>
            <a:endParaRPr lang="en-US" sz="2000" b="1" spc="27" dirty="0"/>
          </a:p>
          <a:p>
            <a:pPr marL="227965" marR="3175" indent="0">
              <a:lnSpc>
                <a:spcPct val="102000"/>
              </a:lnSpc>
              <a:spcBef>
                <a:spcPts val="45"/>
              </a:spcBef>
              <a:buNone/>
            </a:pPr>
            <a:endParaRPr lang="en-US" b="1" spc="27" dirty="0"/>
          </a:p>
          <a:p>
            <a:pPr marR="3175" indent="-635" algn="ctr">
              <a:lnSpc>
                <a:spcPct val="102000"/>
              </a:lnSpc>
              <a:spcBef>
                <a:spcPts val="45"/>
              </a:spcBef>
            </a:pPr>
            <a:r>
              <a:rPr lang="en-US" sz="2000" b="1" spc="27" dirty="0"/>
              <a:t>Machine learning (ML) can help predict heart disease </a:t>
            </a:r>
            <a:r>
              <a:rPr lang="en-US" sz="2000" b="1" spc="27" dirty="0" err="1"/>
              <a:t>by</a:t>
            </a:r>
            <a:r>
              <a:rPr lang="en-US" sz="2000" b="1" spc="27" dirty="0"/>
              <a:t> analyzing medical data like blood pressure, age, and cholesterol levels, which can lead to early detection and prevention</a:t>
            </a:r>
            <a:endParaRPr lang="en-US" sz="2000" b="1" spc="27" dirty="0"/>
          </a:p>
        </p:txBody>
      </p:sp>
      <p:pic>
        <p:nvPicPr>
          <p:cNvPr id="2097164" name="Picture 5"/>
          <p:cNvPicPr>
            <a:picLocks noChangeAspect="1"/>
          </p:cNvPicPr>
          <p:nvPr/>
        </p:nvPicPr>
        <p:blipFill>
          <a:blip r:embed="rId1"/>
          <a:stretch>
            <a:fillRect/>
          </a:stretch>
        </p:blipFill>
        <p:spPr>
          <a:xfrm>
            <a:off x="7463141" y="929483"/>
            <a:ext cx="3904877" cy="3434861"/>
          </a:xfrm>
          <a:prstGeom prst="rect">
            <a:avLst/>
          </a:prstGeom>
        </p:spPr>
      </p:pic>
      <p:sp>
        <p:nvSpPr>
          <p:cNvPr id="1048679" name="Text Box 0"/>
          <p:cNvSpPr txBox="1"/>
          <p:nvPr/>
        </p:nvSpPr>
        <p:spPr>
          <a:xfrm>
            <a:off x="191770" y="6203315"/>
            <a:ext cx="4211955" cy="593090"/>
          </a:xfrm>
          <a:prstGeom prst="rect">
            <a:avLst/>
          </a:prstGeom>
          <a:noFill/>
        </p:spPr>
        <p:txBody>
          <a:bodyPr wrap="square" rtlCol="0">
            <a:noAutofit/>
          </a:bodyPr>
          <a:lstStyle/>
          <a:p>
            <a:r>
              <a:rPr lang="en-IN" altLang="en-US" sz="2800"/>
              <a:t>11</a:t>
            </a:r>
            <a:endParaRPr lang="en-I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normAutofit fontScale="95455"/>
          </a:bodyPr>
          <a:lstStyle/>
          <a:p>
            <a:br>
              <a:rPr lang="en-US" dirty="0"/>
            </a:br>
            <a:endParaRPr lang="en-IN" dirty="0"/>
          </a:p>
        </p:txBody>
      </p:sp>
      <p:pic>
        <p:nvPicPr>
          <p:cNvPr id="2097165" name="Content Placeholder 4"/>
          <p:cNvPicPr>
            <a:picLocks noGrp="1" noChangeAspect="1"/>
          </p:cNvPicPr>
          <p:nvPr>
            <p:ph idx="1"/>
          </p:nvPr>
        </p:nvPicPr>
        <p:blipFill>
          <a:blip r:embed="rId1"/>
          <a:stretch>
            <a:fillRect/>
          </a:stretch>
        </p:blipFill>
        <p:spPr>
          <a:xfrm>
            <a:off x="1990150" y="981234"/>
            <a:ext cx="7776864" cy="5040559"/>
          </a:xfrm>
          <a:prstGeom prst="rect">
            <a:avLst/>
          </a:prstGeom>
        </p:spPr>
      </p:pic>
      <p:sp>
        <p:nvSpPr>
          <p:cNvPr id="1048681" name="Text Box 0"/>
          <p:cNvSpPr txBox="1"/>
          <p:nvPr/>
        </p:nvSpPr>
        <p:spPr>
          <a:xfrm>
            <a:off x="15240" y="6294755"/>
            <a:ext cx="4236085" cy="563245"/>
          </a:xfrm>
          <a:prstGeom prst="rect">
            <a:avLst/>
          </a:prstGeom>
          <a:noFill/>
        </p:spPr>
        <p:txBody>
          <a:bodyPr wrap="square" rtlCol="0">
            <a:noAutofit/>
          </a:bodyPr>
          <a:lstStyle/>
          <a:p>
            <a:r>
              <a:rPr lang="en-IN" altLang="en-US" sz="2800"/>
              <a:t>12</a:t>
            </a:r>
            <a:endParaRPr lang="en-I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8" name="object 3"/>
          <p:cNvSpPr txBox="1"/>
          <p:nvPr/>
        </p:nvSpPr>
        <p:spPr>
          <a:xfrm>
            <a:off x="191344" y="1357519"/>
            <a:ext cx="11809312" cy="5095817"/>
          </a:xfrm>
          <a:prstGeom prst="rect">
            <a:avLst/>
          </a:prstGeom>
        </p:spPr>
        <p:txBody>
          <a:bodyPr vert="horz" wrap="square" lIns="0" tIns="10570" rIns="0" bIns="0" rtlCol="0">
            <a:noAutofit/>
          </a:bodyPr>
          <a:lstStyle>
            <a:defPPr>
              <a:defRPr lang="en-US"/>
            </a:defPPr>
            <a:lvl1pPr marL="0" algn="l" defTabSz="304165" rtl="0" eaLnBrk="1" latinLnBrk="0" hangingPunct="1">
              <a:defRPr sz="1200" kern="1200">
                <a:solidFill>
                  <a:schemeClr val="tx1"/>
                </a:solidFill>
                <a:latin typeface="+mn-lt"/>
                <a:ea typeface="+mn-ea"/>
                <a:cs typeface="+mn-cs"/>
              </a:defRPr>
            </a:lvl1pPr>
            <a:lvl2pPr marL="304165" algn="l" defTabSz="304165" rtl="0" eaLnBrk="1" latinLnBrk="0" hangingPunct="1">
              <a:defRPr sz="1200" kern="1200">
                <a:solidFill>
                  <a:schemeClr val="tx1"/>
                </a:solidFill>
                <a:latin typeface="+mn-lt"/>
                <a:ea typeface="+mn-ea"/>
                <a:cs typeface="+mn-cs"/>
              </a:defRPr>
            </a:lvl2pPr>
            <a:lvl3pPr marL="608965" algn="l" defTabSz="304165" rtl="0" eaLnBrk="1" latinLnBrk="0" hangingPunct="1">
              <a:defRPr sz="1200" kern="1200">
                <a:solidFill>
                  <a:schemeClr val="tx1"/>
                </a:solidFill>
                <a:latin typeface="+mn-lt"/>
                <a:ea typeface="+mn-ea"/>
                <a:cs typeface="+mn-cs"/>
              </a:defRPr>
            </a:lvl3pPr>
            <a:lvl4pPr marL="913130" algn="l" defTabSz="304165" rtl="0" eaLnBrk="1" latinLnBrk="0" hangingPunct="1">
              <a:defRPr sz="1200" kern="1200">
                <a:solidFill>
                  <a:schemeClr val="tx1"/>
                </a:solidFill>
                <a:latin typeface="+mn-lt"/>
                <a:ea typeface="+mn-ea"/>
                <a:cs typeface="+mn-cs"/>
              </a:defRPr>
            </a:lvl4pPr>
            <a:lvl5pPr marL="1217930" algn="l" defTabSz="304165" rtl="0" eaLnBrk="1" latinLnBrk="0" hangingPunct="1">
              <a:defRPr sz="1200" kern="1200">
                <a:solidFill>
                  <a:schemeClr val="tx1"/>
                </a:solidFill>
                <a:latin typeface="+mn-lt"/>
                <a:ea typeface="+mn-ea"/>
                <a:cs typeface="+mn-cs"/>
              </a:defRPr>
            </a:lvl5pPr>
            <a:lvl6pPr marL="1522095" algn="l" defTabSz="304165" rtl="0" eaLnBrk="1" latinLnBrk="0" hangingPunct="1">
              <a:defRPr sz="1200" kern="1200">
                <a:solidFill>
                  <a:schemeClr val="tx1"/>
                </a:solidFill>
                <a:latin typeface="+mn-lt"/>
                <a:ea typeface="+mn-ea"/>
                <a:cs typeface="+mn-cs"/>
              </a:defRPr>
            </a:lvl6pPr>
            <a:lvl7pPr marL="1826260" algn="l" defTabSz="304165" rtl="0" eaLnBrk="1" latinLnBrk="0" hangingPunct="1">
              <a:defRPr sz="1200" kern="1200">
                <a:solidFill>
                  <a:schemeClr val="tx1"/>
                </a:solidFill>
                <a:latin typeface="+mn-lt"/>
                <a:ea typeface="+mn-ea"/>
                <a:cs typeface="+mn-cs"/>
              </a:defRPr>
            </a:lvl7pPr>
            <a:lvl8pPr marL="2131060" algn="l" defTabSz="304165" rtl="0" eaLnBrk="1" latinLnBrk="0" hangingPunct="1">
              <a:defRPr sz="1200" kern="1200">
                <a:solidFill>
                  <a:schemeClr val="tx1"/>
                </a:solidFill>
                <a:latin typeface="+mn-lt"/>
                <a:ea typeface="+mn-ea"/>
                <a:cs typeface="+mn-cs"/>
              </a:defRPr>
            </a:lvl8pPr>
            <a:lvl9pPr marL="2435225" algn="l" defTabSz="304165" rtl="0" eaLnBrk="1" latinLnBrk="0" hangingPunct="1">
              <a:defRPr sz="1200" kern="1200">
                <a:solidFill>
                  <a:schemeClr val="tx1"/>
                </a:solidFill>
                <a:latin typeface="+mn-lt"/>
                <a:ea typeface="+mn-ea"/>
                <a:cs typeface="+mn-cs"/>
              </a:defRPr>
            </a:lvl9pPr>
          </a:lstStyle>
          <a:p>
            <a:pPr algn="just"/>
            <a:r>
              <a:rPr lang="en-US" sz="2400" dirty="0">
                <a:latin typeface="Times New Roman" panose="02020603050405020304" charset="0"/>
                <a:cs typeface="Times New Roman" panose="02020603050405020304" charset="0"/>
                <a:sym typeface="+mn-ea"/>
              </a:rPr>
              <a:t>Nowadays, heart disease is a common and frequently present disease in the human body and it’s also hunted lots of humans from this world. Doctor’s and clinical research said that heart disease is not a suddenly happened disease it’s the cause of continuing irregular lifestyle and different body’s activity for a long period after then it’s appeared in sudden with symptoms. After appearing those symptoms people seek for a treatment in hospital for different test and therapy but these are little expensive. So, awareness before getting appeared in this disease people can get an idea about the patient condition from this research result. This research collected data from different sources and split that data into two parts like 80% for the training dataset and the rest 20% for the test dataset. </a:t>
            </a:r>
            <a:r>
              <a:rPr lang="en-US" sz="2400" dirty="0">
                <a:latin typeface="Times New Roman" panose="02020603050405020304" charset="0"/>
                <a:cs typeface="Times New Roman" panose="02020603050405020304" charset="0"/>
                <a:sym typeface="+mn-ea"/>
              </a:rPr>
              <a:t>These algorithms are namely Logistic Regression Classifier gave the same and better accuracy as other algorithms.</a:t>
            </a:r>
            <a:r>
              <a:rPr lang="en-US" sz="2400" dirty="0">
                <a:latin typeface="Times New Roman" panose="02020603050405020304" charset="0"/>
                <a:cs typeface="Times New Roman" panose="02020603050405020304" charset="0"/>
                <a:sym typeface="+mn-ea"/>
              </a:rPr>
              <a:t> This paper proposes a development that which factor is vulnerable to heart disease given basic prefix like </a:t>
            </a:r>
            <a:r>
              <a:rPr lang="en-IN" altLang="en-US" sz="2400" dirty="0">
                <a:latin typeface="Times New Roman" panose="02020603050405020304" charset="0"/>
                <a:cs typeface="Times New Roman" panose="02020603050405020304" charset="0"/>
                <a:sym typeface="+mn-ea"/>
              </a:rPr>
              <a:t>Age</a:t>
            </a:r>
            <a:r>
              <a:rPr lang="en-US" sz="2400" dirty="0">
                <a:latin typeface="Times New Roman" panose="02020603050405020304" charset="0"/>
                <a:cs typeface="Times New Roman" panose="02020603050405020304" charset="0"/>
                <a:sym typeface="+mn-ea"/>
              </a:rPr>
              <a:t>,</a:t>
            </a:r>
            <a:r>
              <a:rPr lang="en-IN" altLang="en-US" sz="2400" dirty="0">
                <a:latin typeface="Times New Roman" panose="02020603050405020304" charset="0"/>
                <a:cs typeface="Times New Roman" panose="02020603050405020304" charset="0"/>
                <a:sym typeface="+mn-ea"/>
              </a:rPr>
              <a:t> Gender,</a:t>
            </a:r>
            <a:r>
              <a:rPr lang="en-US" sz="2400" dirty="0">
                <a:latin typeface="Times New Roman" panose="02020603050405020304" charset="0"/>
                <a:cs typeface="Times New Roman" panose="02020603050405020304" charset="0"/>
                <a:sym typeface="+mn-ea"/>
              </a:rPr>
              <a:t> Blood </a:t>
            </a:r>
            <a:r>
              <a:rPr lang="en-IN" altLang="en-US" sz="2400" dirty="0">
                <a:latin typeface="Times New Roman" panose="02020603050405020304" charset="0"/>
                <a:cs typeface="Times New Roman" panose="02020603050405020304" charset="0"/>
                <a:sym typeface="+mn-ea"/>
              </a:rPr>
              <a:t>P</a:t>
            </a:r>
            <a:r>
              <a:rPr lang="en-US" sz="2400" dirty="0">
                <a:latin typeface="Times New Roman" panose="02020603050405020304" charset="0"/>
                <a:cs typeface="Times New Roman" panose="02020603050405020304" charset="0"/>
                <a:sym typeface="+mn-ea"/>
              </a:rPr>
              <a:t>ressure,</a:t>
            </a:r>
            <a:r>
              <a:rPr lang="en-IN" altLang="en-US" sz="2400" dirty="0">
                <a:latin typeface="Times New Roman" panose="02020603050405020304" charset="0"/>
                <a:cs typeface="Times New Roman" panose="02020603050405020304" charset="0"/>
                <a:sym typeface="+mn-ea"/>
              </a:rPr>
              <a:t> Cholesterol Level,</a:t>
            </a:r>
            <a:r>
              <a:rPr lang="en-US" sz="2400" dirty="0">
                <a:latin typeface="Times New Roman" panose="02020603050405020304" charset="0"/>
                <a:cs typeface="Times New Roman" panose="02020603050405020304" charset="0"/>
                <a:sym typeface="+mn-ea"/>
              </a:rPr>
              <a:t> etc</a:t>
            </a:r>
            <a:r>
              <a:rPr lang="en-US" sz="2200" dirty="0">
                <a:latin typeface="Times New Roman" panose="02020603050405020304" charset="0"/>
                <a:cs typeface="Times New Roman" panose="02020603050405020304" charset="0"/>
                <a:sym typeface="+mn-ea"/>
              </a:rPr>
              <a:t>.</a:t>
            </a:r>
            <a:endParaRPr lang="en-US" sz="2200" dirty="0">
              <a:latin typeface="Times New Roman" panose="02020603050405020304" charset="0"/>
              <a:cs typeface="Times New Roman" panose="02020603050405020304" charset="0"/>
            </a:endParaRPr>
          </a:p>
          <a:p>
            <a:pPr algn="just"/>
            <a:endParaRPr lang="en-US" sz="2200" dirty="0">
              <a:latin typeface="Times New Roman" panose="02020603050405020304" charset="0"/>
              <a:cs typeface="Times New Roman" panose="02020603050405020304" charset="0"/>
            </a:endParaRPr>
          </a:p>
          <a:p>
            <a:pPr algn="just"/>
            <a:endParaRPr lang="en-US" sz="2200" dirty="0">
              <a:latin typeface="Times New Roman" panose="02020603050405020304" charset="0"/>
              <a:cs typeface="Times New Roman" panose="02020603050405020304" charset="0"/>
            </a:endParaRPr>
          </a:p>
          <a:p>
            <a:pPr algn="just"/>
            <a:endParaRPr lang="en-US" sz="2200" dirty="0">
              <a:latin typeface="Times New Roman" panose="02020603050405020304" charset="0"/>
              <a:cs typeface="Times New Roman" panose="02020603050405020304" charset="0"/>
            </a:endParaRPr>
          </a:p>
          <a:p>
            <a:pPr algn="just"/>
            <a:r>
              <a:rPr lang="en-US" sz="1800" dirty="0">
                <a:latin typeface="Times New Roman" panose="02020603050405020304" charset="0"/>
                <a:cs typeface="Times New Roman" panose="02020603050405020304" charset="0"/>
                <a:sym typeface="+mn-ea"/>
              </a:rPr>
              <a:t> </a:t>
            </a:r>
            <a:endParaRPr sz="1800" b="1" dirty="0">
              <a:solidFill>
                <a:schemeClr val="tx1">
                  <a:lumMod val="95000"/>
                  <a:lumOff val="5000"/>
                </a:schemeClr>
              </a:solidFill>
              <a:latin typeface="Times New Roman" panose="02020603050405020304" charset="0"/>
              <a:cs typeface="Times New Roman" panose="02020603050405020304" charset="0"/>
            </a:endParaRPr>
          </a:p>
        </p:txBody>
      </p:sp>
      <p:sp>
        <p:nvSpPr>
          <p:cNvPr id="1048619" name="Text Box 1048803"/>
          <p:cNvSpPr txBox="1"/>
          <p:nvPr/>
        </p:nvSpPr>
        <p:spPr>
          <a:xfrm>
            <a:off x="34290" y="529480"/>
            <a:ext cx="6498143" cy="768350"/>
          </a:xfrm>
          <a:prstGeom prst="rect">
            <a:avLst/>
          </a:prstGeom>
        </p:spPr>
        <p:txBody>
          <a:bodyPr wrap="square" rtlCol="0">
            <a:spAutoFit/>
          </a:bodyPr>
          <a:lstStyle/>
          <a:p>
            <a:r>
              <a:rPr lang="en-US" sz="4400" b="1" i="1" u="sng">
                <a:solidFill>
                  <a:srgbClr val="0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rPr>
              <a:t>ABSTRACT</a:t>
            </a:r>
            <a:r>
              <a:rPr lang="en-US" sz="4400" b="1">
                <a:solidFill>
                  <a:srgbClr val="000000"/>
                </a:solidFill>
                <a:latin typeface="SimSun" panose="02010600030101010101" pitchFamily="2" charset="-122"/>
                <a:ea typeface="SimSun" panose="02010600030101010101" pitchFamily="2" charset="-122"/>
              </a:rPr>
              <a:t>:</a:t>
            </a:r>
            <a:endParaRPr lang="en-IN" sz="4400" b="1">
              <a:solidFill>
                <a:srgbClr val="000000"/>
              </a:solidFill>
              <a:latin typeface="SimSun" panose="02010600030101010101" pitchFamily="2" charset="-122"/>
              <a:ea typeface="SimSun" panose="02010600030101010101" pitchFamily="2" charset="-122"/>
            </a:endParaRPr>
          </a:p>
        </p:txBody>
      </p:sp>
      <p:sp>
        <p:nvSpPr>
          <p:cNvPr id="1048620" name="Text Box 0"/>
          <p:cNvSpPr txBox="1"/>
          <p:nvPr/>
        </p:nvSpPr>
        <p:spPr>
          <a:xfrm>
            <a:off x="34290" y="6342380"/>
            <a:ext cx="748665" cy="506095"/>
          </a:xfrm>
          <a:prstGeom prst="rect">
            <a:avLst/>
          </a:prstGeom>
          <a:noFill/>
        </p:spPr>
        <p:txBody>
          <a:bodyPr wrap="square" rtlCol="0">
            <a:noAutofit/>
          </a:bodyPr>
          <a:lstStyle/>
          <a:p>
            <a:r>
              <a:rPr lang="en-IN" altLang="en-US" sz="2800"/>
              <a:t>3</a:t>
            </a:r>
            <a:endParaRPr lang="en-I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txBox="1">
            <a:spLocks noGrp="1"/>
          </p:cNvSpPr>
          <p:nvPr>
            <p:ph type="title"/>
          </p:nvPr>
        </p:nvSpPr>
        <p:spPr>
          <a:xfrm>
            <a:off x="335697" y="379494"/>
            <a:ext cx="5059081" cy="685165"/>
          </a:xfrm>
          <a:prstGeom prst="rect">
            <a:avLst/>
          </a:prstGeom>
        </p:spPr>
        <p:txBody>
          <a:bodyPr vert="horz" wrap="square" lIns="0" tIns="8456" rIns="0" bIns="0" rtlCol="0">
            <a:spAutoFit/>
          </a:bodyPr>
          <a:lstStyle/>
          <a:p>
            <a:pPr marL="8255">
              <a:lnSpc>
                <a:spcPct val="100000"/>
              </a:lnSpc>
              <a:spcBef>
                <a:spcPts val="65"/>
              </a:spcBef>
            </a:pPr>
            <a:r>
              <a:rPr b="1" i="1" u="sng" spc="206" dirty="0">
                <a:solidFill>
                  <a:schemeClr val="tx1"/>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cs typeface="Calibri" panose="020F0502020204030204"/>
              </a:rPr>
              <a:t>Introducti</a:t>
            </a:r>
            <a:r>
              <a:rPr lang="en-US" b="1" i="1" u="sng" spc="206" dirty="0">
                <a:solidFill>
                  <a:schemeClr val="tx1"/>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cs typeface="Calibri" panose="020F0502020204030204"/>
              </a:rPr>
              <a:t>on</a:t>
            </a:r>
            <a:r>
              <a:rPr lang="en-IN" b="1" i="1" spc="206" dirty="0">
                <a:solidFill>
                  <a:schemeClr val="tx2"/>
                </a:solidFill>
                <a:latin typeface="SimSun" panose="02010600030101010101" pitchFamily="2" charset="-122"/>
                <a:ea typeface="SimSun" panose="02010600030101010101" pitchFamily="2" charset="-122"/>
                <a:cs typeface="Calibri" panose="020F0502020204030204"/>
              </a:rPr>
              <a:t>:</a:t>
            </a:r>
            <a:endParaRPr b="1" i="1" dirty="0">
              <a:solidFill>
                <a:schemeClr val="tx2"/>
              </a:solidFill>
              <a:latin typeface="SimSun" panose="02010600030101010101" pitchFamily="2" charset="-122"/>
              <a:ea typeface="SimSun" panose="02010600030101010101" pitchFamily="2" charset="-122"/>
              <a:cs typeface="Calibri" panose="020F0502020204030204"/>
            </a:endParaRPr>
          </a:p>
        </p:txBody>
      </p:sp>
      <p:sp>
        <p:nvSpPr>
          <p:cNvPr id="1048629" name="object 4"/>
          <p:cNvSpPr txBox="1"/>
          <p:nvPr/>
        </p:nvSpPr>
        <p:spPr>
          <a:xfrm>
            <a:off x="-24765" y="1269365"/>
            <a:ext cx="11971655" cy="5063490"/>
          </a:xfrm>
          <a:prstGeom prst="rect">
            <a:avLst/>
          </a:prstGeom>
        </p:spPr>
        <p:txBody>
          <a:bodyPr vert="horz" wrap="square" lIns="0" tIns="9302" rIns="0" bIns="0" rtlCol="0" anchor="ctr" anchorCtr="0">
            <a:noAutofit/>
          </a:bodyPr>
          <a:lstStyle>
            <a:defPPr>
              <a:defRPr lang="en-US"/>
            </a:defPPr>
            <a:lvl1pPr marL="0" algn="l" defTabSz="304165" rtl="0" eaLnBrk="1" latinLnBrk="0" hangingPunct="1">
              <a:defRPr sz="1200" kern="1200">
                <a:solidFill>
                  <a:schemeClr val="tx1"/>
                </a:solidFill>
                <a:latin typeface="+mn-lt"/>
                <a:ea typeface="+mn-ea"/>
                <a:cs typeface="+mn-cs"/>
              </a:defRPr>
            </a:lvl1pPr>
            <a:lvl2pPr marL="304165" algn="l" defTabSz="304165" rtl="0" eaLnBrk="1" latinLnBrk="0" hangingPunct="1">
              <a:defRPr sz="1200" kern="1200">
                <a:solidFill>
                  <a:schemeClr val="tx1"/>
                </a:solidFill>
                <a:latin typeface="+mn-lt"/>
                <a:ea typeface="+mn-ea"/>
                <a:cs typeface="+mn-cs"/>
              </a:defRPr>
            </a:lvl2pPr>
            <a:lvl3pPr marL="608965" algn="l" defTabSz="304165" rtl="0" eaLnBrk="1" latinLnBrk="0" hangingPunct="1">
              <a:defRPr sz="1200" kern="1200">
                <a:solidFill>
                  <a:schemeClr val="tx1"/>
                </a:solidFill>
                <a:latin typeface="+mn-lt"/>
                <a:ea typeface="+mn-ea"/>
                <a:cs typeface="+mn-cs"/>
              </a:defRPr>
            </a:lvl3pPr>
            <a:lvl4pPr marL="913130" algn="l" defTabSz="304165" rtl="0" eaLnBrk="1" latinLnBrk="0" hangingPunct="1">
              <a:defRPr sz="1200" kern="1200">
                <a:solidFill>
                  <a:schemeClr val="tx1"/>
                </a:solidFill>
                <a:latin typeface="+mn-lt"/>
                <a:ea typeface="+mn-ea"/>
                <a:cs typeface="+mn-cs"/>
              </a:defRPr>
            </a:lvl4pPr>
            <a:lvl5pPr marL="1217930" algn="l" defTabSz="304165" rtl="0" eaLnBrk="1" latinLnBrk="0" hangingPunct="1">
              <a:defRPr sz="1200" kern="1200">
                <a:solidFill>
                  <a:schemeClr val="tx1"/>
                </a:solidFill>
                <a:latin typeface="+mn-lt"/>
                <a:ea typeface="+mn-ea"/>
                <a:cs typeface="+mn-cs"/>
              </a:defRPr>
            </a:lvl5pPr>
            <a:lvl6pPr marL="1522095" algn="l" defTabSz="304165" rtl="0" eaLnBrk="1" latinLnBrk="0" hangingPunct="1">
              <a:defRPr sz="1200" kern="1200">
                <a:solidFill>
                  <a:schemeClr val="tx1"/>
                </a:solidFill>
                <a:latin typeface="+mn-lt"/>
                <a:ea typeface="+mn-ea"/>
                <a:cs typeface="+mn-cs"/>
              </a:defRPr>
            </a:lvl6pPr>
            <a:lvl7pPr marL="1826260" algn="l" defTabSz="304165" rtl="0" eaLnBrk="1" latinLnBrk="0" hangingPunct="1">
              <a:defRPr sz="1200" kern="1200">
                <a:solidFill>
                  <a:schemeClr val="tx1"/>
                </a:solidFill>
                <a:latin typeface="+mn-lt"/>
                <a:ea typeface="+mn-ea"/>
                <a:cs typeface="+mn-cs"/>
              </a:defRPr>
            </a:lvl7pPr>
            <a:lvl8pPr marL="2131060" algn="l" defTabSz="304165" rtl="0" eaLnBrk="1" latinLnBrk="0" hangingPunct="1">
              <a:defRPr sz="1200" kern="1200">
                <a:solidFill>
                  <a:schemeClr val="tx1"/>
                </a:solidFill>
                <a:latin typeface="+mn-lt"/>
                <a:ea typeface="+mn-ea"/>
                <a:cs typeface="+mn-cs"/>
              </a:defRPr>
            </a:lvl8pPr>
            <a:lvl9pPr marL="2435225" algn="l" defTabSz="304165" rtl="0" eaLnBrk="1" latinLnBrk="0" hangingPunct="1">
              <a:defRPr sz="1200" kern="1200">
                <a:solidFill>
                  <a:schemeClr val="tx1"/>
                </a:solidFill>
                <a:latin typeface="+mn-lt"/>
                <a:ea typeface="+mn-ea"/>
                <a:cs typeface="+mn-cs"/>
              </a:defRPr>
            </a:lvl9pPr>
          </a:lstStyle>
          <a:p>
            <a:pPr marL="495935" indent="-342900" algn="just">
              <a:buFont typeface="Wingdings" panose="05000000000000000000" charset="0"/>
              <a:buChar char="Ø"/>
            </a:pPr>
            <a:r>
              <a:rPr lang="en-IN" sz="2400" dirty="0">
                <a:latin typeface="Times New Roman" panose="02020603050405020304" charset="0"/>
                <a:cs typeface="Times New Roman" panose="02020603050405020304" charset="0"/>
                <a:sym typeface="+mn-ea"/>
              </a:rPr>
              <a:t>Pulse of life – your personalized Heart Health Predictor.</a:t>
            </a:r>
            <a:endParaRPr lang="en-IN" sz="2400" dirty="0">
              <a:latin typeface="Times New Roman" panose="02020603050405020304" charset="0"/>
              <a:cs typeface="Times New Roman" panose="02020603050405020304" charset="0"/>
              <a:sym typeface="+mn-ea"/>
            </a:endParaRPr>
          </a:p>
          <a:p>
            <a:pPr marL="495935" indent="-342900" algn="just">
              <a:buFont typeface="Wingdings" panose="05000000000000000000" charset="0"/>
              <a:buChar char="Ø"/>
            </a:pPr>
            <a:r>
              <a:rPr lang="en-IN" sz="2400" dirty="0">
                <a:latin typeface="Times New Roman" panose="02020603050405020304" charset="0"/>
                <a:cs typeface="Times New Roman" panose="02020603050405020304" charset="0"/>
              </a:rPr>
              <a:t>The “Pulse of life” represents an advanced yet user-centric website .This innovative tool endeavours to assess an individual’s risk of heart disease based on comprehensive user provided data.</a:t>
            </a:r>
            <a:endParaRPr lang="en-IN" sz="2400" dirty="0">
              <a:latin typeface="Times New Roman" panose="02020603050405020304" charset="0"/>
              <a:cs typeface="Times New Roman" panose="02020603050405020304" charset="0"/>
            </a:endParaRPr>
          </a:p>
          <a:p>
            <a:pPr marL="495935" indent="-342900" algn="just">
              <a:buFont typeface="Wingdings" panose="05000000000000000000" charset="0"/>
              <a:buChar char="Ø"/>
            </a:pPr>
            <a:r>
              <a:rPr lang="en-US" sz="2400" dirty="0">
                <a:latin typeface="Times New Roman" panose="02020603050405020304" charset="0"/>
                <a:cs typeface="Times New Roman" panose="02020603050405020304" charset="0"/>
              </a:rPr>
              <a:t>Designed with user convenience, Pulse of life streamlines the process of collecting vital health-related information .Through intuitive interfaces and intelligent data handling , user</a:t>
            </a:r>
            <a:r>
              <a:rPr lang="en-IN" altLang="en-US" sz="2400" dirty="0">
                <a:latin typeface="Times New Roman" panose="02020603050405020304" charset="0"/>
                <a:cs typeface="Times New Roman" panose="02020603050405020304" charset="0"/>
              </a:rPr>
              <a:t>.</a:t>
            </a:r>
            <a:endParaRPr lang="en-IN" altLang="en-US" sz="2400" dirty="0">
              <a:latin typeface="Times New Roman" panose="02020603050405020304" charset="0"/>
              <a:cs typeface="Times New Roman" panose="02020603050405020304" charset="0"/>
            </a:endParaRPr>
          </a:p>
          <a:p>
            <a:pPr marL="495935" indent="-342900" algn="just">
              <a:buFont typeface="Wingdings" panose="05000000000000000000" charset="0"/>
              <a:buChar char="Ø"/>
            </a:pPr>
            <a:r>
              <a:rPr lang="en-US" sz="2400" dirty="0">
                <a:latin typeface="Times New Roman" panose="02020603050405020304" charset="0"/>
                <a:cs typeface="Times New Roman" panose="02020603050405020304" charset="0"/>
              </a:rPr>
              <a:t>Can effortlessly input diverse parameters such as demographic details , medical history , lifestyle habits.</a:t>
            </a:r>
            <a:endParaRPr lang="en-US" sz="2400" dirty="0">
              <a:latin typeface="Times New Roman" panose="02020603050405020304" charset="0"/>
              <a:cs typeface="Times New Roman" panose="02020603050405020304" charset="0"/>
            </a:endParaRPr>
          </a:p>
          <a:p>
            <a:pPr marL="495935" indent="-342900" algn="just">
              <a:buFont typeface="Wingdings" panose="05000000000000000000" charset="0"/>
              <a:buChar char="Ø"/>
            </a:pPr>
            <a:r>
              <a:rPr sz="2400" dirty="0">
                <a:latin typeface="Times New Roman" panose="02020603050405020304" charset="0"/>
                <a:cs typeface="Times New Roman" panose="02020603050405020304" charset="0"/>
              </a:rPr>
              <a:t>It will predict the risk which is high or low by logistic regression machine learning algorithm</a:t>
            </a:r>
            <a:r>
              <a:rPr lang="en-US" sz="2400" dirty="0">
                <a:latin typeface="Times New Roman" panose="02020603050405020304" charset="0"/>
                <a:cs typeface="Times New Roman" panose="02020603050405020304" charset="0"/>
              </a:rPr>
              <a:t>.</a:t>
            </a:r>
            <a:endParaRPr lang="en-US" sz="2400" dirty="0">
              <a:latin typeface="Times New Roman" panose="02020603050405020304" charset="0"/>
              <a:cs typeface="Times New Roman" panose="02020603050405020304" charset="0"/>
            </a:endParaRPr>
          </a:p>
        </p:txBody>
      </p:sp>
      <p:sp>
        <p:nvSpPr>
          <p:cNvPr id="1048630" name="Text Box 0"/>
          <p:cNvSpPr txBox="1"/>
          <p:nvPr/>
        </p:nvSpPr>
        <p:spPr>
          <a:xfrm>
            <a:off x="48260" y="6426835"/>
            <a:ext cx="612775" cy="561339"/>
          </a:xfrm>
          <a:prstGeom prst="rect">
            <a:avLst/>
          </a:prstGeom>
          <a:noFill/>
        </p:spPr>
        <p:txBody>
          <a:bodyPr wrap="square" rtlCol="0">
            <a:spAutoFit/>
          </a:bodyPr>
          <a:lstStyle/>
          <a:p>
            <a:r>
              <a:rPr lang="en-IN" altLang="en-US" sz="2800"/>
              <a:t>4</a:t>
            </a:r>
            <a:endParaRPr lang="en-I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1" name="object 3"/>
          <p:cNvSpPr txBox="1">
            <a:spLocks noGrp="1"/>
          </p:cNvSpPr>
          <p:nvPr>
            <p:ph type="title"/>
          </p:nvPr>
        </p:nvSpPr>
        <p:spPr>
          <a:xfrm>
            <a:off x="262890" y="182881"/>
            <a:ext cx="5853430" cy="821055"/>
          </a:xfrm>
          <a:prstGeom prst="rect">
            <a:avLst/>
          </a:prstGeom>
        </p:spPr>
        <p:txBody>
          <a:bodyPr vert="horz" wrap="square" lIns="0" tIns="9302" rIns="0" bIns="0" rtlCol="0">
            <a:spAutoFit/>
          </a:bodyPr>
          <a:lstStyle/>
          <a:p>
            <a:pPr marL="8255" marR="3175">
              <a:lnSpc>
                <a:spcPct val="120000"/>
              </a:lnSpc>
              <a:spcBef>
                <a:spcPts val="75"/>
              </a:spcBef>
            </a:pPr>
            <a:r>
              <a:rPr lang="en-IN" b="1" i="1" u="sng" spc="-3" dirty="0">
                <a:solidFill>
                  <a:schemeClr val="tx1"/>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cs typeface="Sitka Subheading" charset="0"/>
              </a:rPr>
              <a:t>EXISTING SYSTEM</a:t>
            </a:r>
            <a:r>
              <a:rPr lang="en-IN" b="1" spc="-3" dirty="0">
                <a:solidFill>
                  <a:schemeClr val="tx2"/>
                </a:solidFill>
                <a:latin typeface="SimSun" panose="02010600030101010101" pitchFamily="2" charset="-122"/>
                <a:ea typeface="SimSun" panose="02010600030101010101" pitchFamily="2" charset="-122"/>
                <a:cs typeface="Sitka Subheading" charset="0"/>
              </a:rPr>
              <a:t>:</a:t>
            </a:r>
            <a:endParaRPr lang="en-IN" b="1" spc="-3" dirty="0">
              <a:solidFill>
                <a:schemeClr val="tx2"/>
              </a:solidFill>
              <a:latin typeface="SimSun" panose="02010600030101010101" pitchFamily="2" charset="-122"/>
              <a:ea typeface="SimSun" panose="02010600030101010101" pitchFamily="2" charset="-122"/>
              <a:cs typeface="Sitka Subheading" charset="0"/>
            </a:endParaRPr>
          </a:p>
        </p:txBody>
      </p:sp>
      <p:sp>
        <p:nvSpPr>
          <p:cNvPr id="1048632" name="object 5"/>
          <p:cNvSpPr txBox="1"/>
          <p:nvPr/>
        </p:nvSpPr>
        <p:spPr>
          <a:xfrm>
            <a:off x="335280" y="908685"/>
            <a:ext cx="11736070" cy="5732145"/>
          </a:xfrm>
          <a:prstGeom prst="rect">
            <a:avLst/>
          </a:prstGeom>
        </p:spPr>
        <p:txBody>
          <a:bodyPr vert="horz" wrap="square" lIns="0" tIns="5497" rIns="0" bIns="0" rtlCol="0">
            <a:noAutofit/>
          </a:bodyPr>
          <a:lstStyle>
            <a:defPPr>
              <a:defRPr lang="en-US"/>
            </a:defPPr>
            <a:lvl1pPr marL="0" algn="l" defTabSz="304165" rtl="0" eaLnBrk="1" latinLnBrk="0" hangingPunct="1">
              <a:defRPr sz="1200" kern="1200">
                <a:solidFill>
                  <a:schemeClr val="tx1"/>
                </a:solidFill>
                <a:latin typeface="+mn-lt"/>
                <a:ea typeface="+mn-ea"/>
                <a:cs typeface="+mn-cs"/>
              </a:defRPr>
            </a:lvl1pPr>
            <a:lvl2pPr marL="304165" algn="l" defTabSz="304165" rtl="0" eaLnBrk="1" latinLnBrk="0" hangingPunct="1">
              <a:defRPr sz="1200" kern="1200">
                <a:solidFill>
                  <a:schemeClr val="tx1"/>
                </a:solidFill>
                <a:latin typeface="+mn-lt"/>
                <a:ea typeface="+mn-ea"/>
                <a:cs typeface="+mn-cs"/>
              </a:defRPr>
            </a:lvl2pPr>
            <a:lvl3pPr marL="608965" algn="l" defTabSz="304165" rtl="0" eaLnBrk="1" latinLnBrk="0" hangingPunct="1">
              <a:defRPr sz="1200" kern="1200">
                <a:solidFill>
                  <a:schemeClr val="tx1"/>
                </a:solidFill>
                <a:latin typeface="+mn-lt"/>
                <a:ea typeface="+mn-ea"/>
                <a:cs typeface="+mn-cs"/>
              </a:defRPr>
            </a:lvl3pPr>
            <a:lvl4pPr marL="913130" algn="l" defTabSz="304165" rtl="0" eaLnBrk="1" latinLnBrk="0" hangingPunct="1">
              <a:defRPr sz="1200" kern="1200">
                <a:solidFill>
                  <a:schemeClr val="tx1"/>
                </a:solidFill>
                <a:latin typeface="+mn-lt"/>
                <a:ea typeface="+mn-ea"/>
                <a:cs typeface="+mn-cs"/>
              </a:defRPr>
            </a:lvl4pPr>
            <a:lvl5pPr marL="1217930" algn="l" defTabSz="304165" rtl="0" eaLnBrk="1" latinLnBrk="0" hangingPunct="1">
              <a:defRPr sz="1200" kern="1200">
                <a:solidFill>
                  <a:schemeClr val="tx1"/>
                </a:solidFill>
                <a:latin typeface="+mn-lt"/>
                <a:ea typeface="+mn-ea"/>
                <a:cs typeface="+mn-cs"/>
              </a:defRPr>
            </a:lvl5pPr>
            <a:lvl6pPr marL="1522095" algn="l" defTabSz="304165" rtl="0" eaLnBrk="1" latinLnBrk="0" hangingPunct="1">
              <a:defRPr sz="1200" kern="1200">
                <a:solidFill>
                  <a:schemeClr val="tx1"/>
                </a:solidFill>
                <a:latin typeface="+mn-lt"/>
                <a:ea typeface="+mn-ea"/>
                <a:cs typeface="+mn-cs"/>
              </a:defRPr>
            </a:lvl6pPr>
            <a:lvl7pPr marL="1826260" algn="l" defTabSz="304165" rtl="0" eaLnBrk="1" latinLnBrk="0" hangingPunct="1">
              <a:defRPr sz="1200" kern="1200">
                <a:solidFill>
                  <a:schemeClr val="tx1"/>
                </a:solidFill>
                <a:latin typeface="+mn-lt"/>
                <a:ea typeface="+mn-ea"/>
                <a:cs typeface="+mn-cs"/>
              </a:defRPr>
            </a:lvl7pPr>
            <a:lvl8pPr marL="2131060" algn="l" defTabSz="304165" rtl="0" eaLnBrk="1" latinLnBrk="0" hangingPunct="1">
              <a:defRPr sz="1200" kern="1200">
                <a:solidFill>
                  <a:schemeClr val="tx1"/>
                </a:solidFill>
                <a:latin typeface="+mn-lt"/>
                <a:ea typeface="+mn-ea"/>
                <a:cs typeface="+mn-cs"/>
              </a:defRPr>
            </a:lvl8pPr>
            <a:lvl9pPr marL="2435225" algn="l" defTabSz="304165" rtl="0" eaLnBrk="1" latinLnBrk="0" hangingPunct="1">
              <a:defRPr sz="1200" kern="1200">
                <a:solidFill>
                  <a:schemeClr val="tx1"/>
                </a:solidFill>
                <a:latin typeface="+mn-lt"/>
                <a:ea typeface="+mn-ea"/>
                <a:cs typeface="+mn-cs"/>
              </a:defRPr>
            </a:lvl9pPr>
          </a:lstStyle>
          <a:p>
            <a:pPr marL="8255" marR="3175" indent="0">
              <a:lnSpc>
                <a:spcPct val="102000"/>
              </a:lnSpc>
              <a:spcBef>
                <a:spcPts val="45"/>
              </a:spcBef>
              <a:buFont typeface="Wingdings" panose="05000000000000000000" pitchFamily="2" charset="2"/>
              <a:buNone/>
            </a:pPr>
            <a:endParaRPr lang="en-IN" altLang="zh-CN" sz="2000" b="0" dirty="0">
              <a:latin typeface="Times New Roman" panose="02020603050405020304" charset="0"/>
              <a:cs typeface="Times New Roman" panose="02020603050405020304" charset="0"/>
            </a:endParaRPr>
          </a:p>
          <a:p>
            <a:pPr marL="351155" marR="3175" indent="-342900" algn="just">
              <a:lnSpc>
                <a:spcPct val="102000"/>
              </a:lnSpc>
              <a:spcBef>
                <a:spcPts val="45"/>
              </a:spcBef>
              <a:buFont typeface="Wingdings" panose="05000000000000000000" charset="0"/>
              <a:buChar char="Ø"/>
            </a:pPr>
            <a:r>
              <a:rPr lang="en-IN" altLang="zh-CN" sz="2400" b="0" dirty="0">
                <a:latin typeface="Times New Roman" panose="02020603050405020304" charset="0"/>
                <a:cs typeface="Times New Roman" panose="02020603050405020304" charset="0"/>
                <a:sym typeface="+mn-ea"/>
              </a:rPr>
              <a:t>Ada is an AI-powered health platform that assists users in assessing </a:t>
            </a:r>
            <a:r>
              <a:rPr lang="en-IN" altLang="zh-CN" sz="2400" b="0" dirty="0" err="1">
                <a:latin typeface="Times New Roman" panose="02020603050405020304" charset="0"/>
                <a:cs typeface="Times New Roman" panose="02020603050405020304" charset="0"/>
                <a:sym typeface="+mn-ea"/>
              </a:rPr>
              <a:t>symptoms,understanding</a:t>
            </a:r>
            <a:r>
              <a:rPr lang="en-IN" altLang="zh-CN" sz="2400" b="0" dirty="0">
                <a:latin typeface="Times New Roman" panose="02020603050405020304" charset="0"/>
                <a:cs typeface="Times New Roman" panose="02020603050405020304" charset="0"/>
                <a:sym typeface="+mn-ea"/>
              </a:rPr>
              <a:t> potential health conditions, and providing personalized health guidance.</a:t>
            </a:r>
            <a:endParaRPr lang="en-IN" altLang="zh-CN" sz="2400" b="0" dirty="0">
              <a:latin typeface="Times New Roman" panose="02020603050405020304" charset="0"/>
              <a:cs typeface="Times New Roman" panose="02020603050405020304" charset="0"/>
            </a:endParaRPr>
          </a:p>
          <a:p>
            <a:pPr marL="351155" marR="3175" indent="-342900" algn="just">
              <a:lnSpc>
                <a:spcPct val="102000"/>
              </a:lnSpc>
              <a:spcBef>
                <a:spcPts val="45"/>
              </a:spcBef>
              <a:buFont typeface="Wingdings" panose="05000000000000000000" charset="0"/>
              <a:buChar char="Ø"/>
            </a:pPr>
            <a:endParaRPr lang="en-IN" altLang="zh-CN" sz="2400" b="0" dirty="0">
              <a:latin typeface="Times New Roman" panose="02020603050405020304" charset="0"/>
              <a:cs typeface="Times New Roman" panose="02020603050405020304" charset="0"/>
            </a:endParaRPr>
          </a:p>
          <a:p>
            <a:pPr marL="351155" marR="3175" indent="-342900" algn="just">
              <a:lnSpc>
                <a:spcPct val="102000"/>
              </a:lnSpc>
              <a:spcBef>
                <a:spcPts val="45"/>
              </a:spcBef>
              <a:buFont typeface="Wingdings" panose="05000000000000000000" charset="0"/>
              <a:buChar char="Ø"/>
            </a:pPr>
            <a:r>
              <a:rPr lang="en-IN" altLang="zh-CN" sz="2400" b="0" dirty="0">
                <a:latin typeface="Times New Roman" panose="02020603050405020304" charset="0"/>
                <a:cs typeface="Times New Roman" panose="02020603050405020304" charset="0"/>
                <a:sym typeface="+mn-ea"/>
              </a:rPr>
              <a:t>Fitbit and similar wearable devices offer health tracking features that monitor heart rate, activity levels, and sleep patterns, providing users with insights into their overall health and potential risk factors.</a:t>
            </a:r>
            <a:endParaRPr lang="en-IN" altLang="zh-CN" sz="2400" b="0" dirty="0">
              <a:latin typeface="Times New Roman" panose="02020603050405020304" charset="0"/>
              <a:cs typeface="Times New Roman" panose="02020603050405020304" charset="0"/>
            </a:endParaRPr>
          </a:p>
          <a:p>
            <a:pPr marL="351155" marR="3175" indent="-342900" algn="just">
              <a:lnSpc>
                <a:spcPct val="102000"/>
              </a:lnSpc>
              <a:spcBef>
                <a:spcPts val="45"/>
              </a:spcBef>
              <a:buFont typeface="Wingdings" panose="05000000000000000000" charset="0"/>
              <a:buChar char="Ø"/>
            </a:pPr>
            <a:endParaRPr lang="en-IN" altLang="zh-CN" sz="2400" b="0" dirty="0">
              <a:latin typeface="Times New Roman" panose="02020603050405020304" charset="0"/>
              <a:cs typeface="Times New Roman" panose="02020603050405020304" charset="0"/>
            </a:endParaRPr>
          </a:p>
          <a:p>
            <a:pPr marL="351155" marR="3175" indent="-342900" algn="just">
              <a:lnSpc>
                <a:spcPct val="102000"/>
              </a:lnSpc>
              <a:spcBef>
                <a:spcPts val="45"/>
              </a:spcBef>
              <a:buFont typeface="Wingdings" panose="05000000000000000000" charset="0"/>
              <a:buChar char="Ø"/>
            </a:pPr>
            <a:r>
              <a:rPr lang="en-IN" altLang="zh-CN" sz="2400" b="0" dirty="0">
                <a:latin typeface="Times New Roman" panose="02020603050405020304" charset="0"/>
                <a:cs typeface="Times New Roman" panose="02020603050405020304" charset="0"/>
                <a:sym typeface="+mn-ea"/>
              </a:rPr>
              <a:t>Google Health has been involved in various health-related studies and projects, utilizing data analytics and machine learning to understand health patterns and risks within populations.</a:t>
            </a:r>
            <a:endParaRPr lang="en-IN" altLang="zh-CN" sz="2400" b="0" dirty="0">
              <a:latin typeface="Times New Roman" panose="02020603050405020304" charset="0"/>
              <a:cs typeface="Times New Roman" panose="02020603050405020304" charset="0"/>
            </a:endParaRPr>
          </a:p>
          <a:p>
            <a:pPr marL="8255" marR="3175" indent="0" algn="just">
              <a:lnSpc>
                <a:spcPct val="102000"/>
              </a:lnSpc>
              <a:spcBef>
                <a:spcPts val="45"/>
              </a:spcBef>
              <a:buFont typeface="Wingdings" panose="05000000000000000000" charset="0"/>
              <a:buNone/>
            </a:pPr>
            <a:endParaRPr lang="zh-CN" altLang="en-US" sz="2400" b="0" dirty="0">
              <a:latin typeface="Times New Roman" panose="02020603050405020304" charset="0"/>
              <a:cs typeface="Times New Roman" panose="02020603050405020304" charset="0"/>
            </a:endParaRPr>
          </a:p>
          <a:p>
            <a:pPr marL="294005" marR="3175" indent="-285750" algn="just">
              <a:lnSpc>
                <a:spcPct val="102000"/>
              </a:lnSpc>
              <a:spcBef>
                <a:spcPts val="45"/>
              </a:spcBef>
              <a:buFont typeface="Wingdings" panose="05000000000000000000" pitchFamily="2" charset="2"/>
              <a:buChar char="Ø"/>
            </a:pPr>
            <a:r>
              <a:rPr lang="en-IN" sz="2400" b="0" dirty="0">
                <a:latin typeface="Times New Roman" panose="02020603050405020304" charset="0"/>
                <a:cs typeface="Times New Roman" panose="02020603050405020304" charset="0"/>
                <a:sym typeface="+mn-ea"/>
              </a:rPr>
              <a:t>Mayo Clinic offers an online symptom checker that assists users in assessing the symptoms and provides potential health condition suggestions based on entered information.</a:t>
            </a:r>
            <a:endParaRPr lang="en-IN" sz="2400" b="0" dirty="0">
              <a:latin typeface="Times New Roman" panose="02020603050405020304" charset="0"/>
              <a:cs typeface="Times New Roman" panose="02020603050405020304" charset="0"/>
            </a:endParaRPr>
          </a:p>
          <a:p>
            <a:pPr marL="8255" marR="3175" indent="0">
              <a:lnSpc>
                <a:spcPct val="102000"/>
              </a:lnSpc>
              <a:spcBef>
                <a:spcPts val="45"/>
              </a:spcBef>
              <a:buFont typeface="Wingdings" panose="05000000000000000000" pitchFamily="2" charset="2"/>
              <a:buNone/>
            </a:pPr>
            <a:endParaRPr sz="2200" b="0" dirty="0">
              <a:latin typeface="Times New Roman" panose="02020603050405020304" charset="0"/>
              <a:cs typeface="Times New Roman" panose="02020603050405020304" charset="0"/>
            </a:endParaRPr>
          </a:p>
        </p:txBody>
      </p:sp>
      <p:sp>
        <p:nvSpPr>
          <p:cNvPr id="1048633" name="Text Box 0"/>
          <p:cNvSpPr txBox="1"/>
          <p:nvPr/>
        </p:nvSpPr>
        <p:spPr>
          <a:xfrm>
            <a:off x="13970" y="6322060"/>
            <a:ext cx="519430" cy="631190"/>
          </a:xfrm>
          <a:prstGeom prst="rect">
            <a:avLst/>
          </a:prstGeom>
          <a:noFill/>
        </p:spPr>
        <p:txBody>
          <a:bodyPr wrap="square" rtlCol="0">
            <a:noAutofit/>
          </a:bodyPr>
          <a:lstStyle/>
          <a:p>
            <a:r>
              <a:rPr lang="en-IN" altLang="en-US" sz="2800"/>
              <a:t>5</a:t>
            </a:r>
            <a:endParaRPr lang="en-I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4" name="object 5"/>
          <p:cNvSpPr txBox="1">
            <a:spLocks noGrp="1"/>
          </p:cNvSpPr>
          <p:nvPr>
            <p:ph type="title"/>
          </p:nvPr>
        </p:nvSpPr>
        <p:spPr>
          <a:xfrm>
            <a:off x="249279" y="589494"/>
            <a:ext cx="5036185" cy="690880"/>
          </a:xfrm>
          <a:prstGeom prst="rect">
            <a:avLst/>
          </a:prstGeom>
        </p:spPr>
        <p:txBody>
          <a:bodyPr vert="horz" wrap="square" lIns="0" tIns="8033" rIns="0" bIns="0" rtlCol="0">
            <a:spAutoFit/>
          </a:bodyPr>
          <a:lstStyle/>
          <a:p>
            <a:pPr marL="8255" marR="3175">
              <a:lnSpc>
                <a:spcPct val="101000"/>
              </a:lnSpc>
              <a:spcBef>
                <a:spcPts val="65"/>
              </a:spcBef>
            </a:pPr>
            <a:r>
              <a:rPr lang="en-IN" sz="4400" b="1" i="1" u="sng" spc="20" dirty="0">
                <a:solidFill>
                  <a:schemeClr val="tx1"/>
                </a:solidFill>
                <a:effectLst/>
                <a:latin typeface="SimSun" panose="02010600030101010101" pitchFamily="2" charset="-122"/>
                <a:ea typeface="SimSun" panose="02010600030101010101" pitchFamily="2" charset="-122"/>
                <a:cs typeface="Calibri" panose="020F0502020204030204"/>
              </a:rPr>
              <a:t>LIMITATIONS </a:t>
            </a:r>
            <a:r>
              <a:rPr lang="en-IN" sz="4400" b="1" spc="20" dirty="0">
                <a:solidFill>
                  <a:schemeClr val="tx2"/>
                </a:solidFill>
                <a:latin typeface="SimSun" panose="02010600030101010101" pitchFamily="2" charset="-122"/>
                <a:ea typeface="SimSun" panose="02010600030101010101" pitchFamily="2" charset="-122"/>
                <a:cs typeface="Calibri" panose="020F0502020204030204"/>
              </a:rPr>
              <a:t>:</a:t>
            </a:r>
            <a:endParaRPr sz="4400" b="1" spc="163" dirty="0">
              <a:solidFill>
                <a:schemeClr val="tx2"/>
              </a:solidFill>
              <a:latin typeface="SimSun" panose="02010600030101010101" pitchFamily="2" charset="-122"/>
              <a:ea typeface="SimSun" panose="02010600030101010101" pitchFamily="2" charset="-122"/>
              <a:cs typeface="Calibri" panose="020F0502020204030204"/>
            </a:endParaRPr>
          </a:p>
        </p:txBody>
      </p:sp>
      <p:sp>
        <p:nvSpPr>
          <p:cNvPr id="1048635" name="TextBox 1"/>
          <p:cNvSpPr txBox="1"/>
          <p:nvPr/>
        </p:nvSpPr>
        <p:spPr>
          <a:xfrm>
            <a:off x="249555" y="1610360"/>
            <a:ext cx="7209790" cy="4838065"/>
          </a:xfrm>
          <a:prstGeom prst="rect">
            <a:avLst/>
          </a:prstGeom>
          <a:noFill/>
        </p:spPr>
        <p:txBody>
          <a:bodyPr wrap="square" rtlCol="0">
            <a:noAutofit/>
          </a:bodyPr>
          <a:lstStyle/>
          <a:p>
            <a:r>
              <a:rPr lang="en-US" sz="2400" b="1" dirty="0">
                <a:latin typeface="Times New Roman" panose="02020603050405020304" charset="0"/>
                <a:cs typeface="Times New Roman" panose="02020603050405020304" charset="0"/>
              </a:rPr>
              <a:t>Accuracy and Reliability </a:t>
            </a:r>
            <a:r>
              <a:rPr lang="en-US" sz="2400" dirty="0">
                <a:latin typeface="Times New Roman" panose="02020603050405020304" charset="0"/>
                <a:cs typeface="Times New Roman" panose="02020603050405020304" charset="0"/>
              </a:rPr>
              <a:t>: The predictions might not always be 100% accurate.</a:t>
            </a:r>
            <a:endParaRPr lang="en-US" sz="2400" dirty="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a:p>
            <a:r>
              <a:rPr lang="en-US" sz="2400" b="1" dirty="0">
                <a:latin typeface="Times New Roman" panose="02020603050405020304" charset="0"/>
                <a:cs typeface="Times New Roman" panose="02020603050405020304" charset="0"/>
              </a:rPr>
              <a:t>Data Limitations </a:t>
            </a:r>
            <a:r>
              <a:rPr lang="en-US" sz="2400" dirty="0">
                <a:latin typeface="Times New Roman" panose="02020603050405020304" charset="0"/>
                <a:cs typeface="Times New Roman" panose="02020603050405020304" charset="0"/>
              </a:rPr>
              <a:t>: The accuracy of predictions heavily depends on the quality and quantity of input data.</a:t>
            </a:r>
            <a:endParaRPr lang="en-US" sz="2400" dirty="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a:p>
            <a:r>
              <a:rPr lang="en-US" sz="2400" b="1" dirty="0">
                <a:latin typeface="Times New Roman" panose="02020603050405020304" charset="0"/>
                <a:cs typeface="Times New Roman" panose="02020603050405020304" charset="0"/>
              </a:rPr>
              <a:t>Scope and Generalization </a:t>
            </a:r>
            <a:r>
              <a:rPr lang="en-US" sz="2400" dirty="0">
                <a:latin typeface="Times New Roman" panose="02020603050405020304" charset="0"/>
                <a:cs typeface="Times New Roman" panose="02020603050405020304" charset="0"/>
              </a:rPr>
              <a:t>: This might not encompass all symptoms related to heart disease. </a:t>
            </a:r>
            <a:endParaRPr lang="en-US" sz="2400" dirty="0">
              <a:latin typeface="Times New Roman" panose="02020603050405020304" charset="0"/>
              <a:cs typeface="Times New Roman" panose="02020603050405020304" charset="0"/>
            </a:endParaRPr>
          </a:p>
          <a:p>
            <a:endParaRPr lang="zh-CN" altLang="en-US" sz="2400" dirty="0">
              <a:latin typeface="Times New Roman" panose="02020603050405020304" charset="0"/>
              <a:cs typeface="Times New Roman" panose="02020603050405020304" charset="0"/>
            </a:endParaRPr>
          </a:p>
          <a:p>
            <a:r>
              <a:rPr lang="en-IN" altLang="en-US" sz="2400" b="1" dirty="0">
                <a:latin typeface="Times New Roman" panose="02020603050405020304" charset="0"/>
                <a:cs typeface="Times New Roman" panose="02020603050405020304" charset="0"/>
                <a:sym typeface="+mn-ea"/>
              </a:rPr>
              <a:t>User Variability</a:t>
            </a:r>
            <a:r>
              <a:rPr lang="en-US" sz="2400" dirty="0">
                <a:latin typeface="Times New Roman" panose="02020603050405020304" charset="0"/>
                <a:cs typeface="Times New Roman" panose="02020603050405020304" charset="0"/>
                <a:sym typeface="+mn-ea"/>
              </a:rPr>
              <a:t>: </a:t>
            </a:r>
            <a:r>
              <a:rPr lang="en-IN" altLang="en-US" sz="2400" dirty="0">
                <a:latin typeface="Times New Roman" panose="02020603050405020304" charset="0"/>
                <a:cs typeface="Times New Roman" panose="02020603050405020304" charset="0"/>
                <a:sym typeface="+mn-ea"/>
              </a:rPr>
              <a:t>Individual health conditions </a:t>
            </a:r>
            <a:endParaRPr lang="en-IN" altLang="en-US" sz="2400" dirty="0">
              <a:latin typeface="Times New Roman" panose="02020603050405020304" charset="0"/>
              <a:cs typeface="Times New Roman" panose="02020603050405020304" charset="0"/>
            </a:endParaRPr>
          </a:p>
          <a:p>
            <a:r>
              <a:rPr lang="en-IN" altLang="en-US" sz="2400" dirty="0">
                <a:latin typeface="Times New Roman" panose="02020603050405020304" charset="0"/>
                <a:cs typeface="Times New Roman" panose="02020603050405020304" charset="0"/>
                <a:sym typeface="+mn-ea"/>
              </a:rPr>
              <a:t>and responses to risk factors can vary significantly.</a:t>
            </a:r>
            <a:r>
              <a:rPr lang="en-US" sz="2400" dirty="0">
                <a:latin typeface="Times New Roman" panose="02020603050405020304" charset="0"/>
                <a:cs typeface="Times New Roman" panose="02020603050405020304" charset="0"/>
                <a:sym typeface="+mn-ea"/>
              </a:rPr>
              <a:t> </a:t>
            </a:r>
            <a:endParaRPr lang="zh-CN" altLang="en-US" sz="2400" dirty="0">
              <a:latin typeface="Times New Roman" panose="02020603050405020304" charset="0"/>
              <a:cs typeface="Times New Roman" panose="02020603050405020304" charset="0"/>
            </a:endParaRPr>
          </a:p>
          <a:p>
            <a:endParaRPr lang="zh-CN" altLang="en-US" sz="2400" dirty="0">
              <a:latin typeface="Times New Roman" panose="02020603050405020304" charset="0"/>
              <a:cs typeface="Times New Roman" panose="02020603050405020304" charset="0"/>
            </a:endParaRPr>
          </a:p>
        </p:txBody>
      </p:sp>
      <p:sp>
        <p:nvSpPr>
          <p:cNvPr id="1048636" name="Text Box 0"/>
          <p:cNvSpPr txBox="1"/>
          <p:nvPr/>
        </p:nvSpPr>
        <p:spPr>
          <a:xfrm>
            <a:off x="43815" y="6448425"/>
            <a:ext cx="925830" cy="493395"/>
          </a:xfrm>
          <a:prstGeom prst="rect">
            <a:avLst/>
          </a:prstGeom>
          <a:noFill/>
        </p:spPr>
        <p:txBody>
          <a:bodyPr wrap="square" rtlCol="0">
            <a:noAutofit/>
          </a:bodyPr>
          <a:lstStyle/>
          <a:p>
            <a:r>
              <a:rPr lang="en-IN" altLang="en-US" sz="2800"/>
              <a:t>6</a:t>
            </a:r>
            <a:endParaRPr lang="en-IN" altLang="en-US" sz="2800"/>
          </a:p>
        </p:txBody>
      </p:sp>
      <p:pic>
        <p:nvPicPr>
          <p:cNvPr id="3" name="Content Placeholder 2"/>
          <p:cNvPicPr>
            <a:picLocks noGrp="1" noChangeAspect="1"/>
          </p:cNvPicPr>
          <p:nvPr>
            <p:ph idx="1"/>
          </p:nvPr>
        </p:nvPicPr>
        <p:blipFill>
          <a:blip r:embed="rId1"/>
          <a:stretch>
            <a:fillRect/>
          </a:stretch>
        </p:blipFill>
        <p:spPr>
          <a:xfrm>
            <a:off x="7319645" y="1124585"/>
            <a:ext cx="4826635" cy="49834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7" name="TextBox 1048824"/>
          <p:cNvSpPr txBox="1"/>
          <p:nvPr/>
        </p:nvSpPr>
        <p:spPr>
          <a:xfrm>
            <a:off x="119164" y="116205"/>
            <a:ext cx="4000000" cy="645160"/>
          </a:xfrm>
          <a:prstGeom prst="rect">
            <a:avLst/>
          </a:prstGeom>
        </p:spPr>
        <p:txBody>
          <a:bodyPr wrap="square" rtlCol="0">
            <a:spAutoFit/>
          </a:bodyPr>
          <a:lstStyle/>
          <a:p>
            <a:r>
              <a:rPr lang="en-US" sz="3600" b="1" i="1" u="sng">
                <a:solidFill>
                  <a:srgbClr val="000000"/>
                </a:solidFill>
                <a:latin typeface="SimSun" panose="02010600030101010101" pitchFamily="2" charset="-122"/>
                <a:ea typeface="SimSun" panose="02010600030101010101" pitchFamily="2" charset="-122"/>
              </a:rPr>
              <a:t>PROPOSED </a:t>
            </a:r>
            <a:r>
              <a:rPr lang="en-US" sz="3600" b="1" i="1" u="sng">
                <a:solidFill>
                  <a:srgbClr val="0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rPr>
              <a:t>SYSTEM</a:t>
            </a:r>
            <a:r>
              <a:rPr lang="en-US" sz="3600" b="1">
                <a:solidFill>
                  <a:srgbClr val="000000"/>
                </a:solidFill>
                <a:latin typeface="SimSun" panose="02010600030101010101" pitchFamily="2" charset="-122"/>
                <a:ea typeface="SimSun" panose="02010600030101010101" pitchFamily="2" charset="-122"/>
              </a:rPr>
              <a:t>:</a:t>
            </a:r>
            <a:endParaRPr lang="en-IN" sz="3600" b="1">
              <a:solidFill>
                <a:srgbClr val="000000"/>
              </a:solidFill>
              <a:latin typeface="SimSun" panose="02010600030101010101" pitchFamily="2" charset="-122"/>
              <a:ea typeface="SimSun" panose="02010600030101010101" pitchFamily="2" charset="-122"/>
            </a:endParaRPr>
          </a:p>
        </p:txBody>
      </p:sp>
      <p:sp>
        <p:nvSpPr>
          <p:cNvPr id="1048638" name="TextBox 1"/>
          <p:cNvSpPr txBox="1"/>
          <p:nvPr/>
        </p:nvSpPr>
        <p:spPr>
          <a:xfrm>
            <a:off x="335915" y="836295"/>
            <a:ext cx="11814175" cy="5372735"/>
          </a:xfrm>
          <a:prstGeom prst="rect">
            <a:avLst/>
          </a:prstGeom>
          <a:noFill/>
        </p:spPr>
        <p:txBody>
          <a:bodyPr wrap="square" rtlCol="0">
            <a:noAutofit/>
          </a:bodyPr>
          <a:lstStyle/>
          <a:p>
            <a:pPr marL="285750" indent="-285750" algn="just">
              <a:buFont typeface="Wingdings" panose="05000000000000000000" pitchFamily="2" charset="2"/>
              <a:buChar char="q"/>
            </a:pPr>
            <a:r>
              <a:rPr lang="en-US" sz="2400" dirty="0">
                <a:latin typeface="Times New Roman" panose="02020603050405020304" charset="0"/>
                <a:cs typeface="Times New Roman" panose="02020603050405020304" charset="0"/>
                <a:sym typeface="+mn-ea"/>
              </a:rPr>
              <a:t>We worked on heart disease dataset obtained from UCI( University of California at Irvine) repository. We split the data into two parts like 80% for training dataset and the rest for test dataset.</a:t>
            </a:r>
            <a:endParaRPr lang="en-US" sz="2400" dirty="0">
              <a:latin typeface="Times New Roman" panose="02020603050405020304" charset="0"/>
              <a:cs typeface="Times New Roman" panose="02020603050405020304" charset="0"/>
            </a:endParaRPr>
          </a:p>
          <a:p>
            <a:pPr marL="285750" indent="-285750" algn="just">
              <a:buFont typeface="Wingdings" panose="05000000000000000000" pitchFamily="2" charset="2"/>
              <a:buChar char="q"/>
            </a:pPr>
            <a:endParaRPr lang="en-US" sz="2400" dirty="0">
              <a:latin typeface="Times New Roman" panose="02020603050405020304" charset="0"/>
              <a:cs typeface="Times New Roman" panose="02020603050405020304" charset="0"/>
            </a:endParaRPr>
          </a:p>
          <a:p>
            <a:pPr marL="285750" indent="-285750" algn="just">
              <a:buFont typeface="Wingdings" panose="05000000000000000000" pitchFamily="2" charset="2"/>
              <a:buChar char="q"/>
            </a:pPr>
            <a:r>
              <a:rPr lang="en-US" sz="2400" dirty="0">
                <a:latin typeface="Times New Roman" panose="02020603050405020304" charset="0"/>
                <a:cs typeface="Times New Roman" panose="02020603050405020304" charset="0"/>
                <a:sym typeface="+mn-ea"/>
              </a:rPr>
              <a:t>The website will utilize predictive models to analyze various user inputs.</a:t>
            </a:r>
            <a:endParaRPr lang="en-US" sz="2400" dirty="0">
              <a:latin typeface="Times New Roman" panose="02020603050405020304" charset="0"/>
              <a:cs typeface="Times New Roman" panose="02020603050405020304" charset="0"/>
            </a:endParaRPr>
          </a:p>
          <a:p>
            <a:pPr marL="285750" indent="-285750" algn="just">
              <a:buFont typeface="Wingdings" panose="05000000000000000000" pitchFamily="2" charset="2"/>
              <a:buChar char="q"/>
            </a:pPr>
            <a:endParaRPr lang="en-US" sz="2400" dirty="0">
              <a:latin typeface="Times New Roman" panose="02020603050405020304" charset="0"/>
              <a:cs typeface="Times New Roman" panose="02020603050405020304" charset="0"/>
            </a:endParaRPr>
          </a:p>
          <a:p>
            <a:pPr marL="285750" indent="-285750" algn="just">
              <a:buFont typeface="Wingdings" panose="05000000000000000000" pitchFamily="2" charset="2"/>
              <a:buChar char="q"/>
            </a:pPr>
            <a:r>
              <a:rPr lang="en-US" sz="2400" dirty="0">
                <a:latin typeface="Times New Roman" panose="02020603050405020304" charset="0"/>
                <a:cs typeface="Times New Roman" panose="02020603050405020304" charset="0"/>
              </a:rPr>
              <a:t>The proposed system will adhere to strict data privacy regulations to ensure the secure handling and storage of user’s sensitive health information.</a:t>
            </a:r>
            <a:endParaRPr lang="en-US" sz="2400" dirty="0">
              <a:latin typeface="Times New Roman" panose="02020603050405020304" charset="0"/>
              <a:cs typeface="Times New Roman" panose="02020603050405020304" charset="0"/>
            </a:endParaRPr>
          </a:p>
          <a:p>
            <a:pPr marL="285750" indent="-285750" algn="just">
              <a:buFont typeface="Wingdings" panose="05000000000000000000" pitchFamily="2" charset="2"/>
              <a:buChar char="q"/>
            </a:pPr>
            <a:endParaRPr lang="en-US" sz="2400" dirty="0">
              <a:latin typeface="Times New Roman" panose="02020603050405020304" charset="0"/>
              <a:cs typeface="Times New Roman" panose="02020603050405020304" charset="0"/>
            </a:endParaRPr>
          </a:p>
          <a:p>
            <a:pPr marL="285750" indent="-285750" algn="just">
              <a:buFont typeface="Wingdings" panose="05000000000000000000" pitchFamily="2" charset="2"/>
              <a:buChar char="q"/>
            </a:pPr>
            <a:r>
              <a:rPr lang="en-US" altLang="en-IN" sz="2400" dirty="0">
                <a:latin typeface="Times New Roman" panose="02020603050405020304" charset="0"/>
                <a:cs typeface="Times New Roman" panose="02020603050405020304" charset="0"/>
              </a:rPr>
              <a:t>Based on the risk assessment ,the website will provide personlized recommendations for lifestyle changes, diet modifications .</a:t>
            </a:r>
            <a:endParaRPr lang="en-US" altLang="en-IN" sz="2400" dirty="0">
              <a:latin typeface="Times New Roman" panose="02020603050405020304" charset="0"/>
              <a:cs typeface="Times New Roman" panose="02020603050405020304" charset="0"/>
            </a:endParaRPr>
          </a:p>
          <a:p>
            <a:pPr marL="285750" indent="-285750" algn="just">
              <a:buFont typeface="Wingdings" panose="05000000000000000000" pitchFamily="2" charset="2"/>
              <a:buChar char="q"/>
            </a:pPr>
            <a:endParaRPr lang="en-US" altLang="en-IN" sz="2400" dirty="0">
              <a:latin typeface="Times New Roman" panose="02020603050405020304" charset="0"/>
              <a:cs typeface="Times New Roman" panose="02020603050405020304" charset="0"/>
            </a:endParaRPr>
          </a:p>
          <a:p>
            <a:pPr marL="285750" indent="-285750" algn="just">
              <a:buFont typeface="Wingdings" panose="05000000000000000000" pitchFamily="2" charset="2"/>
              <a:buChar char="q"/>
            </a:pPr>
            <a:r>
              <a:rPr lang="en-US" altLang="en-IN" sz="2400" dirty="0">
                <a:latin typeface="Times New Roman" panose="02020603050405020304" charset="0"/>
                <a:cs typeface="Times New Roman" panose="02020603050405020304" charset="0"/>
              </a:rPr>
              <a:t>Capability to track changes in risk assessments over time , allowing users to monitor improvements resulting from medical interventions.</a:t>
            </a:r>
            <a:endParaRPr lang="en-US" altLang="en-IN" sz="2400" dirty="0">
              <a:latin typeface="Times New Roman" panose="02020603050405020304" charset="0"/>
              <a:cs typeface="Times New Roman" panose="02020603050405020304" charset="0"/>
            </a:endParaRPr>
          </a:p>
        </p:txBody>
      </p:sp>
      <p:sp>
        <p:nvSpPr>
          <p:cNvPr id="1048639" name="Text Box 0"/>
          <p:cNvSpPr txBox="1"/>
          <p:nvPr/>
        </p:nvSpPr>
        <p:spPr>
          <a:xfrm>
            <a:off x="53975" y="6260465"/>
            <a:ext cx="584835" cy="527685"/>
          </a:xfrm>
          <a:prstGeom prst="rect">
            <a:avLst/>
          </a:prstGeom>
          <a:solidFill>
            <a:srgbClr val="002060"/>
          </a:solidFill>
        </p:spPr>
        <p:txBody>
          <a:bodyPr wrap="square" rtlCol="0">
            <a:noAutofit/>
          </a:bodyPr>
          <a:lstStyle/>
          <a:p>
            <a:r>
              <a:rPr lang="en-IN" altLang="en-US" sz="2800">
                <a:solidFill>
                  <a:schemeClr val="bg1"/>
                </a:solidFill>
              </a:rPr>
              <a:t>7</a:t>
            </a:r>
            <a:endParaRPr lang="en-IN" altLang="en-US" sz="28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048640" name="Title 7"/>
          <p:cNvSpPr>
            <a:spLocks noGrp="1"/>
          </p:cNvSpPr>
          <p:nvPr>
            <p:ph type="title"/>
          </p:nvPr>
        </p:nvSpPr>
        <p:spPr>
          <a:xfrm>
            <a:off x="685800" y="568325"/>
            <a:ext cx="3581400" cy="914400"/>
          </a:xfrm>
        </p:spPr>
        <p:txBody>
          <a:bodyPr/>
          <a:lstStyle/>
          <a:p>
            <a:r>
              <a:rPr lang="en-US" b="1" i="1" u="sng" dirty="0">
                <a:solidFill>
                  <a:schemeClr val="tx1"/>
                </a:solidFill>
                <a:effectLst/>
                <a:latin typeface="SimSun" panose="02010600030101010101" pitchFamily="2" charset="-122"/>
                <a:ea typeface="SimSun" panose="02010600030101010101" pitchFamily="2" charset="-122"/>
              </a:rPr>
              <a:t>ADVANTAGES</a:t>
            </a:r>
            <a:r>
              <a:rPr lang="en-US" dirty="0">
                <a:solidFill>
                  <a:schemeClr val="tx1"/>
                </a:solidFill>
                <a:latin typeface="SimSun" panose="02010600030101010101" pitchFamily="2" charset="-122"/>
                <a:ea typeface="SimSun" panose="02010600030101010101" pitchFamily="2" charset="-122"/>
              </a:rPr>
              <a:t>:</a:t>
            </a:r>
            <a:endParaRPr lang="en-US" dirty="0">
              <a:solidFill>
                <a:schemeClr val="tx1"/>
              </a:solidFill>
              <a:latin typeface="SimSun" panose="02010600030101010101" pitchFamily="2" charset="-122"/>
              <a:ea typeface="SimSun" panose="02010600030101010101" pitchFamily="2" charset="-122"/>
            </a:endParaRPr>
          </a:p>
        </p:txBody>
      </p:sp>
      <p:graphicFrame>
        <p:nvGraphicFramePr>
          <p:cNvPr id="4194304" name="Content Placeholder 8"/>
          <p:cNvGraphicFramePr>
            <a:graphicFrameLocks noGrp="1"/>
          </p:cNvGraphicFramePr>
          <p:nvPr>
            <p:ph sz="quarter" idx="13"/>
          </p:nvPr>
        </p:nvGraphicFramePr>
        <p:xfrm>
          <a:off x="152400" y="1482725"/>
          <a:ext cx="10744199" cy="4114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48641" name="Text Box 9"/>
          <p:cNvSpPr txBox="1"/>
          <p:nvPr/>
        </p:nvSpPr>
        <p:spPr>
          <a:xfrm>
            <a:off x="33655" y="6221095"/>
            <a:ext cx="573405" cy="620395"/>
          </a:xfrm>
          <a:prstGeom prst="rect">
            <a:avLst/>
          </a:prstGeom>
          <a:noFill/>
        </p:spPr>
        <p:txBody>
          <a:bodyPr wrap="square" rtlCol="0">
            <a:noAutofit/>
          </a:bodyPr>
          <a:lstStyle/>
          <a:p>
            <a:r>
              <a:rPr lang="en-IN" altLang="en-US" sz="2800"/>
              <a:t>8</a:t>
            </a:r>
            <a:endParaRPr lang="en-I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94304"/>
                                        </p:tgtEl>
                                        <p:attrNameLst>
                                          <p:attrName>style.visibility</p:attrName>
                                        </p:attrNameLst>
                                      </p:cBhvr>
                                      <p:to>
                                        <p:strVal val="visible"/>
                                      </p:to>
                                    </p:set>
                                    <p:animEffect transition="in" filter="fade">
                                      <p:cBhvr>
                                        <p:cTn id="7" dur="1000"/>
                                        <p:tgtEl>
                                          <p:spTgt spid="4194304"/>
                                        </p:tgtEl>
                                      </p:cBhvr>
                                    </p:animEffect>
                                    <p:anim calcmode="lin" valueType="num">
                                      <p:cBhvr>
                                        <p:cTn id="8" dur="1000" fill="hold"/>
                                        <p:tgtEl>
                                          <p:spTgt spid="4194304"/>
                                        </p:tgtEl>
                                        <p:attrNameLst>
                                          <p:attrName>ppt_x</p:attrName>
                                        </p:attrNameLst>
                                      </p:cBhvr>
                                      <p:tavLst>
                                        <p:tav tm="0">
                                          <p:val>
                                            <p:strVal val="#ppt_x"/>
                                          </p:val>
                                        </p:tav>
                                        <p:tav tm="100000">
                                          <p:val>
                                            <p:strVal val="#ppt_x"/>
                                          </p:val>
                                        </p:tav>
                                      </p:tavLst>
                                    </p:anim>
                                    <p:anim calcmode="lin" valueType="num">
                                      <p:cBhvr>
                                        <p:cTn id="9" dur="1000" fill="hold"/>
                                        <p:tgtEl>
                                          <p:spTgt spid="41943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extBox 3"/>
          <p:cNvSpPr txBox="1"/>
          <p:nvPr/>
        </p:nvSpPr>
        <p:spPr>
          <a:xfrm>
            <a:off x="601980" y="1249680"/>
            <a:ext cx="5184775" cy="5057775"/>
          </a:xfrm>
          <a:prstGeom prst="rect">
            <a:avLst/>
          </a:prstGeom>
          <a:noFill/>
        </p:spPr>
        <p:txBody>
          <a:bodyPr wrap="square">
            <a:noAutofit/>
          </a:bodyPr>
          <a:lstStyle>
            <a:defPPr>
              <a:defRPr lang="en-US"/>
            </a:defPPr>
            <a:lvl1pPr marL="0" algn="l" defTabSz="304165" rtl="0" eaLnBrk="1" latinLnBrk="0" hangingPunct="1">
              <a:defRPr sz="1200" kern="1200">
                <a:solidFill>
                  <a:schemeClr val="tx1"/>
                </a:solidFill>
                <a:latin typeface="+mn-lt"/>
                <a:ea typeface="+mn-ea"/>
                <a:cs typeface="+mn-cs"/>
              </a:defRPr>
            </a:lvl1pPr>
            <a:lvl2pPr marL="304165" algn="l" defTabSz="304165" rtl="0" eaLnBrk="1" latinLnBrk="0" hangingPunct="1">
              <a:defRPr sz="1200" kern="1200">
                <a:solidFill>
                  <a:schemeClr val="tx1"/>
                </a:solidFill>
                <a:latin typeface="+mn-lt"/>
                <a:ea typeface="+mn-ea"/>
                <a:cs typeface="+mn-cs"/>
              </a:defRPr>
            </a:lvl2pPr>
            <a:lvl3pPr marL="608965" algn="l" defTabSz="304165" rtl="0" eaLnBrk="1" latinLnBrk="0" hangingPunct="1">
              <a:defRPr sz="1200" kern="1200">
                <a:solidFill>
                  <a:schemeClr val="tx1"/>
                </a:solidFill>
                <a:latin typeface="+mn-lt"/>
                <a:ea typeface="+mn-ea"/>
                <a:cs typeface="+mn-cs"/>
              </a:defRPr>
            </a:lvl3pPr>
            <a:lvl4pPr marL="913130" algn="l" defTabSz="304165" rtl="0" eaLnBrk="1" latinLnBrk="0" hangingPunct="1">
              <a:defRPr sz="1200" kern="1200">
                <a:solidFill>
                  <a:schemeClr val="tx1"/>
                </a:solidFill>
                <a:latin typeface="+mn-lt"/>
                <a:ea typeface="+mn-ea"/>
                <a:cs typeface="+mn-cs"/>
              </a:defRPr>
            </a:lvl4pPr>
            <a:lvl5pPr marL="1217930" algn="l" defTabSz="304165" rtl="0" eaLnBrk="1" latinLnBrk="0" hangingPunct="1">
              <a:defRPr sz="1200" kern="1200">
                <a:solidFill>
                  <a:schemeClr val="tx1"/>
                </a:solidFill>
                <a:latin typeface="+mn-lt"/>
                <a:ea typeface="+mn-ea"/>
                <a:cs typeface="+mn-cs"/>
              </a:defRPr>
            </a:lvl5pPr>
            <a:lvl6pPr marL="1522095" algn="l" defTabSz="304165" rtl="0" eaLnBrk="1" latinLnBrk="0" hangingPunct="1">
              <a:defRPr sz="1200" kern="1200">
                <a:solidFill>
                  <a:schemeClr val="tx1"/>
                </a:solidFill>
                <a:latin typeface="+mn-lt"/>
                <a:ea typeface="+mn-ea"/>
                <a:cs typeface="+mn-cs"/>
              </a:defRPr>
            </a:lvl6pPr>
            <a:lvl7pPr marL="1826260" algn="l" defTabSz="304165" rtl="0" eaLnBrk="1" latinLnBrk="0" hangingPunct="1">
              <a:defRPr sz="1200" kern="1200">
                <a:solidFill>
                  <a:schemeClr val="tx1"/>
                </a:solidFill>
                <a:latin typeface="+mn-lt"/>
                <a:ea typeface="+mn-ea"/>
                <a:cs typeface="+mn-cs"/>
              </a:defRPr>
            </a:lvl7pPr>
            <a:lvl8pPr marL="2131060" algn="l" defTabSz="304165" rtl="0" eaLnBrk="1" latinLnBrk="0" hangingPunct="1">
              <a:defRPr sz="1200" kern="1200">
                <a:solidFill>
                  <a:schemeClr val="tx1"/>
                </a:solidFill>
                <a:latin typeface="+mn-lt"/>
                <a:ea typeface="+mn-ea"/>
                <a:cs typeface="+mn-cs"/>
              </a:defRPr>
            </a:lvl8pPr>
            <a:lvl9pPr marL="2435225" algn="l" defTabSz="304165" rtl="0" eaLnBrk="1" latinLnBrk="0" hangingPunct="1">
              <a:defRPr sz="1200" kern="1200">
                <a:solidFill>
                  <a:schemeClr val="tx1"/>
                </a:solidFill>
                <a:latin typeface="+mn-lt"/>
                <a:ea typeface="+mn-ea"/>
                <a:cs typeface="+mn-cs"/>
              </a:defRPr>
            </a:lvl9pPr>
          </a:lstStyle>
          <a:p>
            <a:pPr marL="8255" marR="723900">
              <a:lnSpc>
                <a:spcPct val="100000"/>
              </a:lnSpc>
              <a:spcBef>
                <a:spcPts val="75"/>
              </a:spcBef>
            </a:pPr>
            <a:r>
              <a:rPr lang="en-US" sz="2800" b="1" spc="27" dirty="0"/>
              <a:t>SOFTWARE REQUIREMENT</a:t>
            </a:r>
            <a:r>
              <a:rPr lang="en-IN" altLang="en-US" sz="2800" b="1" spc="27" dirty="0"/>
              <a:t>S</a:t>
            </a:r>
            <a:endParaRPr lang="en-IN" altLang="en-US" sz="2800" b="1" spc="27" dirty="0"/>
          </a:p>
          <a:p>
            <a:pPr marL="8255" marR="723900">
              <a:lnSpc>
                <a:spcPct val="100000"/>
              </a:lnSpc>
              <a:spcBef>
                <a:spcPts val="75"/>
              </a:spcBef>
            </a:pPr>
            <a:endParaRPr lang="en-US" sz="2800" b="1" spc="27" dirty="0"/>
          </a:p>
          <a:p>
            <a:pPr marL="465455" marR="723900" indent="-457200">
              <a:lnSpc>
                <a:spcPct val="100000"/>
              </a:lnSpc>
              <a:spcBef>
                <a:spcPts val="75"/>
              </a:spcBef>
              <a:buFont typeface="Wingdings" panose="05000000000000000000" pitchFamily="2" charset="2"/>
              <a:buChar char="Ø"/>
            </a:pPr>
            <a:r>
              <a:rPr lang="en-US" sz="2000" b="1" spc="17" dirty="0">
                <a:latin typeface="Times New Roman" panose="02020603050405020304" charset="0"/>
                <a:cs typeface="Times New Roman" panose="02020603050405020304" charset="0"/>
              </a:rPr>
              <a:t>O</a:t>
            </a:r>
            <a:r>
              <a:rPr lang="en-IN" altLang="en-US" sz="2000" b="1" spc="17" dirty="0">
                <a:latin typeface="Times New Roman" panose="02020603050405020304" charset="0"/>
                <a:cs typeface="Times New Roman" panose="02020603050405020304" charset="0"/>
              </a:rPr>
              <a:t>S</a:t>
            </a:r>
            <a:r>
              <a:rPr lang="en-US" sz="2000" b="1" spc="17" dirty="0">
                <a:latin typeface="Times New Roman" panose="02020603050405020304" charset="0"/>
                <a:cs typeface="Times New Roman" panose="02020603050405020304" charset="0"/>
              </a:rPr>
              <a:t>: Windows </a:t>
            </a:r>
            <a:r>
              <a:rPr lang="en-IN" altLang="en-US" sz="2000" b="1" spc="17" dirty="0">
                <a:latin typeface="Times New Roman" panose="02020603050405020304" charset="0"/>
                <a:cs typeface="Times New Roman" panose="02020603050405020304" charset="0"/>
              </a:rPr>
              <a:t>7</a:t>
            </a:r>
            <a:endParaRPr lang="en-US" sz="2000" b="1" spc="17" dirty="0">
              <a:latin typeface="Times New Roman" panose="02020603050405020304" charset="0"/>
              <a:cs typeface="Times New Roman" panose="02020603050405020304" charset="0"/>
            </a:endParaRPr>
          </a:p>
          <a:p>
            <a:pPr marL="465455" marR="723900" indent="-457200">
              <a:lnSpc>
                <a:spcPct val="100000"/>
              </a:lnSpc>
              <a:spcBef>
                <a:spcPts val="75"/>
              </a:spcBef>
              <a:buFont typeface="Wingdings" panose="05000000000000000000" pitchFamily="2" charset="2"/>
              <a:buChar char="Ø"/>
            </a:pPr>
            <a:r>
              <a:rPr lang="en-US" sz="2000" b="1" spc="17" dirty="0">
                <a:latin typeface="Times New Roman" panose="02020603050405020304" charset="0"/>
                <a:cs typeface="Times New Roman" panose="02020603050405020304" charset="0"/>
              </a:rPr>
              <a:t>FRONT END: </a:t>
            </a:r>
            <a:r>
              <a:rPr lang="en-US" altLang="en-US" sz="2000" b="1" spc="17" dirty="0">
                <a:latin typeface="Times New Roman" panose="02020603050405020304" charset="0"/>
                <a:cs typeface="Times New Roman" panose="02020603050405020304" charset="0"/>
              </a:rPr>
              <a:t>HTML 5, </a:t>
            </a:r>
            <a:r>
              <a:rPr lang="en-US" sz="2000" b="1" spc="17" dirty="0">
                <a:latin typeface="Times New Roman" panose="02020603050405020304" charset="0"/>
                <a:cs typeface="Times New Roman" panose="02020603050405020304" charset="0"/>
              </a:rPr>
              <a:t>CSS 3 .</a:t>
            </a:r>
            <a:endParaRPr lang="en-US" sz="2000" b="1" spc="17" dirty="0">
              <a:latin typeface="Times New Roman" panose="02020603050405020304" charset="0"/>
              <a:cs typeface="Times New Roman" panose="02020603050405020304" charset="0"/>
            </a:endParaRPr>
          </a:p>
          <a:p>
            <a:pPr marL="465455" marR="723900" indent="-457200">
              <a:lnSpc>
                <a:spcPct val="100000"/>
              </a:lnSpc>
              <a:spcBef>
                <a:spcPts val="75"/>
              </a:spcBef>
              <a:buFont typeface="Wingdings" panose="05000000000000000000" pitchFamily="2" charset="2"/>
              <a:buChar char="Ø"/>
            </a:pPr>
            <a:r>
              <a:rPr lang="en-US" sz="2000" b="1" spc="17" dirty="0">
                <a:latin typeface="Times New Roman" panose="02020603050405020304" charset="0"/>
                <a:cs typeface="Times New Roman" panose="02020603050405020304" charset="0"/>
              </a:rPr>
              <a:t>BACK END : PYTHON .</a:t>
            </a:r>
            <a:endParaRPr lang="en-US" sz="2000" b="1" spc="17" dirty="0">
              <a:latin typeface="Times New Roman" panose="02020603050405020304" charset="0"/>
              <a:cs typeface="Times New Roman" panose="02020603050405020304" charset="0"/>
            </a:endParaRPr>
          </a:p>
          <a:p>
            <a:pPr marL="8255" marR="723900">
              <a:lnSpc>
                <a:spcPct val="100000"/>
              </a:lnSpc>
              <a:spcBef>
                <a:spcPts val="75"/>
              </a:spcBef>
            </a:pPr>
            <a:r>
              <a:rPr lang="en-US" sz="2800" b="1" dirty="0"/>
              <a:t>HARDWARE REQUIREMENT</a:t>
            </a:r>
            <a:r>
              <a:rPr lang="en-IN" altLang="en-US" sz="2800" b="1" dirty="0"/>
              <a:t>S</a:t>
            </a:r>
            <a:endParaRPr lang="en-IN" altLang="en-US" sz="2800" b="1" dirty="0"/>
          </a:p>
          <a:p>
            <a:pPr marL="8255" marR="723900">
              <a:lnSpc>
                <a:spcPct val="100000"/>
              </a:lnSpc>
              <a:spcBef>
                <a:spcPts val="75"/>
              </a:spcBef>
            </a:pPr>
            <a:endParaRPr lang="en-US" sz="2800" b="1" dirty="0"/>
          </a:p>
          <a:p>
            <a:pPr marL="294005" marR="3175" indent="-285750">
              <a:lnSpc>
                <a:spcPct val="102000"/>
              </a:lnSpc>
              <a:spcBef>
                <a:spcPts val="435"/>
              </a:spcBef>
              <a:buFont typeface="Wingdings" panose="05000000000000000000" pitchFamily="2" charset="2"/>
              <a:buChar char="Ø"/>
            </a:pPr>
            <a:r>
              <a:rPr lang="en-IN" altLang="en-US" sz="2000" b="1" spc="33" dirty="0">
                <a:latin typeface="Times New Roman" panose="02020603050405020304" charset="0"/>
                <a:cs typeface="Times New Roman" panose="02020603050405020304" charset="0"/>
              </a:rPr>
              <a:t>HARD DISK:512GB(MIN)</a:t>
            </a:r>
            <a:endParaRPr lang="en-US" sz="2000" b="1" spc="33" dirty="0">
              <a:latin typeface="Times New Roman" panose="02020603050405020304" charset="0"/>
              <a:cs typeface="Times New Roman" panose="02020603050405020304" charset="0"/>
            </a:endParaRPr>
          </a:p>
          <a:p>
            <a:pPr marL="294005" marR="3175" indent="-285750">
              <a:lnSpc>
                <a:spcPct val="102000"/>
              </a:lnSpc>
              <a:spcBef>
                <a:spcPts val="435"/>
              </a:spcBef>
              <a:buFont typeface="Wingdings" panose="05000000000000000000" pitchFamily="2" charset="2"/>
              <a:buChar char="Ø"/>
            </a:pPr>
            <a:r>
              <a:rPr lang="en-IN" altLang="en-US" sz="2000" b="1" spc="33" dirty="0">
                <a:latin typeface="Times New Roman" panose="02020603050405020304" charset="0"/>
                <a:cs typeface="Times New Roman" panose="02020603050405020304" charset="0"/>
              </a:rPr>
              <a:t>RAM</a:t>
            </a:r>
            <a:r>
              <a:rPr lang="en-US" sz="2000" b="1" spc="33" dirty="0">
                <a:latin typeface="Times New Roman" panose="02020603050405020304" charset="0"/>
                <a:cs typeface="Times New Roman" panose="02020603050405020304" charset="0"/>
              </a:rPr>
              <a:t>:8GB</a:t>
            </a:r>
            <a:r>
              <a:rPr lang="en-IN" altLang="en-US" sz="2000" b="1" spc="33" dirty="0">
                <a:latin typeface="Times New Roman" panose="02020603050405020304" charset="0"/>
                <a:cs typeface="Times New Roman" panose="02020603050405020304" charset="0"/>
              </a:rPr>
              <a:t>(MIN)</a:t>
            </a:r>
            <a:endParaRPr lang="en-US" sz="2000" b="1" spc="33" dirty="0">
              <a:latin typeface="Times New Roman" panose="02020603050405020304" charset="0"/>
              <a:cs typeface="Times New Roman" panose="02020603050405020304" charset="0"/>
            </a:endParaRPr>
          </a:p>
          <a:p>
            <a:pPr marL="294005" marR="3175" indent="-285750">
              <a:lnSpc>
                <a:spcPct val="102000"/>
              </a:lnSpc>
              <a:spcBef>
                <a:spcPts val="435"/>
              </a:spcBef>
              <a:buFont typeface="Wingdings" panose="05000000000000000000" pitchFamily="2" charset="2"/>
              <a:buChar char="Ø"/>
            </a:pPr>
            <a:r>
              <a:rPr lang="en-US" sz="2000" b="1" spc="33" dirty="0">
                <a:latin typeface="Times New Roman" panose="02020603050405020304" charset="0"/>
                <a:cs typeface="Times New Roman" panose="02020603050405020304" charset="0"/>
              </a:rPr>
              <a:t>P</a:t>
            </a:r>
            <a:r>
              <a:rPr lang="en-IN" altLang="en-US" sz="2000" b="1" spc="33" dirty="0">
                <a:latin typeface="Times New Roman" panose="02020603050405020304" charset="0"/>
                <a:cs typeface="Times New Roman" panose="02020603050405020304" charset="0"/>
              </a:rPr>
              <a:t>ROCESSER</a:t>
            </a:r>
            <a:r>
              <a:rPr lang="en-US" sz="2000" b="1" spc="33" dirty="0">
                <a:latin typeface="Times New Roman" panose="02020603050405020304" charset="0"/>
                <a:cs typeface="Times New Roman" panose="02020603050405020304" charset="0"/>
              </a:rPr>
              <a:t>:</a:t>
            </a:r>
            <a:r>
              <a:rPr lang="en-IN" altLang="en-US" sz="2000" b="1" spc="33" dirty="0">
                <a:latin typeface="Times New Roman" panose="02020603050405020304" charset="0"/>
                <a:cs typeface="Times New Roman" panose="02020603050405020304" charset="0"/>
              </a:rPr>
              <a:t>intel </a:t>
            </a:r>
            <a:r>
              <a:rPr lang="en-US" sz="2000" b="1" spc="33" dirty="0">
                <a:latin typeface="Times New Roman" panose="02020603050405020304" charset="0"/>
                <a:cs typeface="Times New Roman" panose="02020603050405020304" charset="0"/>
              </a:rPr>
              <a:t>i5 or higher</a:t>
            </a:r>
            <a:endParaRPr lang="en-US" sz="2000" b="1" spc="33" dirty="0">
              <a:latin typeface="Times New Roman" panose="02020603050405020304" charset="0"/>
              <a:cs typeface="Times New Roman" panose="02020603050405020304" charset="0"/>
            </a:endParaRPr>
          </a:p>
          <a:p>
            <a:pPr marL="294005" marR="3175" indent="-285750">
              <a:lnSpc>
                <a:spcPct val="102000"/>
              </a:lnSpc>
              <a:spcBef>
                <a:spcPts val="435"/>
              </a:spcBef>
              <a:buFont typeface="Wingdings" panose="05000000000000000000" pitchFamily="2" charset="2"/>
              <a:buChar char="Ø"/>
            </a:pPr>
            <a:r>
              <a:rPr lang="en-US" sz="2000" b="1" spc="33" dirty="0">
                <a:latin typeface="Times New Roman" panose="02020603050405020304" charset="0"/>
                <a:cs typeface="Times New Roman" panose="02020603050405020304" charset="0"/>
              </a:rPr>
              <a:t>Keyboard, monitor</a:t>
            </a:r>
            <a:r>
              <a:rPr lang="en-US" sz="2000" b="1" spc="33" dirty="0">
                <a:latin typeface="Verdana" panose="020B0604030504040204"/>
              </a:rPr>
              <a:t> </a:t>
            </a:r>
            <a:endParaRPr lang="en-US" sz="2000" b="1" spc="33" dirty="0">
              <a:latin typeface="Verdana" panose="020B0604030504040204"/>
            </a:endParaRPr>
          </a:p>
        </p:txBody>
      </p:sp>
      <p:pic>
        <p:nvPicPr>
          <p:cNvPr id="2097158" name="object 3"/>
          <p:cNvPicPr/>
          <p:nvPr/>
        </p:nvPicPr>
        <p:blipFill>
          <a:blip r:embed="rId1"/>
          <a:stretch>
            <a:fillRect/>
          </a:stretch>
        </p:blipFill>
        <p:spPr>
          <a:xfrm>
            <a:off x="6456040" y="548680"/>
            <a:ext cx="5296395" cy="5472608"/>
          </a:xfrm>
          <a:prstGeom prst="rect">
            <a:avLst/>
          </a:prstGeom>
        </p:spPr>
      </p:pic>
      <p:sp>
        <p:nvSpPr>
          <p:cNvPr id="1048643" name="Text Box 1048630"/>
          <p:cNvSpPr txBox="1"/>
          <p:nvPr/>
        </p:nvSpPr>
        <p:spPr>
          <a:xfrm>
            <a:off x="601772" y="548680"/>
            <a:ext cx="4000000" cy="768350"/>
          </a:xfrm>
          <a:prstGeom prst="rect">
            <a:avLst/>
          </a:prstGeom>
        </p:spPr>
        <p:txBody>
          <a:bodyPr wrap="square" rtlCol="0">
            <a:spAutoFit/>
          </a:bodyPr>
          <a:lstStyle/>
          <a:p>
            <a:r>
              <a:rPr lang="en-US" sz="4400" b="1" i="1" u="sng">
                <a:solidFill>
                  <a:schemeClr val="tx1"/>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rPr>
              <a:t>REQUIREMENTS</a:t>
            </a:r>
            <a:r>
              <a:rPr lang="en-US" sz="4400" b="1">
                <a:solidFill>
                  <a:srgbClr val="000000"/>
                </a:solidFill>
                <a:latin typeface="SimSun" panose="02010600030101010101" pitchFamily="2" charset="-122"/>
                <a:ea typeface="SimSun" panose="02010600030101010101" pitchFamily="2" charset="-122"/>
              </a:rPr>
              <a:t>:</a:t>
            </a:r>
            <a:endParaRPr lang="en-IN" sz="4400" b="1">
              <a:solidFill>
                <a:srgbClr val="000000"/>
              </a:solidFill>
              <a:latin typeface="SimSun" panose="02010600030101010101" pitchFamily="2" charset="-122"/>
              <a:ea typeface="SimSun" panose="02010600030101010101" pitchFamily="2" charset="-122"/>
            </a:endParaRPr>
          </a:p>
        </p:txBody>
      </p:sp>
      <p:sp>
        <p:nvSpPr>
          <p:cNvPr id="1048644" name="Text Box 1"/>
          <p:cNvSpPr txBox="1"/>
          <p:nvPr/>
        </p:nvSpPr>
        <p:spPr>
          <a:xfrm>
            <a:off x="0" y="6364605"/>
            <a:ext cx="894715" cy="561339"/>
          </a:xfrm>
          <a:prstGeom prst="rect">
            <a:avLst/>
          </a:prstGeom>
          <a:noFill/>
        </p:spPr>
        <p:txBody>
          <a:bodyPr wrap="square" rtlCol="0">
            <a:spAutoFit/>
          </a:bodyPr>
          <a:lstStyle/>
          <a:p>
            <a:r>
              <a:rPr lang="en-IN" altLang="en-US" sz="2800"/>
              <a:t>9</a:t>
            </a:r>
            <a:endParaRPr lang="en-IN" altLang="en-US" sz="2800"/>
          </a:p>
        </p:txBody>
      </p:sp>
    </p:spTree>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4975</Words>
  <Application>WPS Presentation</Application>
  <PresentationFormat>Widescreen</PresentationFormat>
  <Paragraphs>178</Paragraphs>
  <Slides>21</Slides>
  <Notes>1</Notes>
  <HiddenSlides>0</HiddenSlides>
  <MMClips>0</MMClips>
  <ScaleCrop>false</ScaleCrop>
  <HeadingPairs>
    <vt:vector size="6" baseType="variant">
      <vt:variant>
        <vt:lpstr>已用的字体</vt:lpstr>
      </vt:variant>
      <vt:variant>
        <vt:i4>23</vt:i4>
      </vt:variant>
      <vt:variant>
        <vt:lpstr>主题</vt:lpstr>
      </vt:variant>
      <vt:variant>
        <vt:i4>3</vt:i4>
      </vt:variant>
      <vt:variant>
        <vt:lpstr>幻灯片标题</vt:lpstr>
      </vt:variant>
      <vt:variant>
        <vt:i4>21</vt:i4>
      </vt:variant>
    </vt:vector>
  </HeadingPairs>
  <TitlesOfParts>
    <vt:vector size="47" baseType="lpstr">
      <vt:lpstr>Arial</vt:lpstr>
      <vt:lpstr>SimSun</vt:lpstr>
      <vt:lpstr>Wingdings</vt:lpstr>
      <vt:lpstr>Georgia</vt:lpstr>
      <vt:lpstr>Times New Roman</vt:lpstr>
      <vt:lpstr>Algerian</vt:lpstr>
      <vt:lpstr>Gabriola</vt:lpstr>
      <vt:lpstr>Arial Narrow</vt:lpstr>
      <vt:lpstr>Bahnschrift Light SemiCondensed</vt:lpstr>
      <vt:lpstr>Bahnschrift SemiLight</vt:lpstr>
      <vt:lpstr>Calibri</vt:lpstr>
      <vt:lpstr>Wingdings</vt:lpstr>
      <vt:lpstr>Sitka Subheading</vt:lpstr>
      <vt:lpstr>Verdana</vt:lpstr>
      <vt:lpstr>Ink Free</vt:lpstr>
      <vt:lpstr>Trebuchet MS</vt:lpstr>
      <vt:lpstr>Microsoft YaHei</vt:lpstr>
      <vt:lpstr>Arial Unicode MS</vt:lpstr>
      <vt:lpstr>Arial</vt:lpstr>
      <vt:lpstr>Calibri Light</vt:lpstr>
      <vt:lpstr>方正姚体</vt:lpstr>
      <vt:lpstr>Segoe Print</vt:lpstr>
      <vt:lpstr>等线</vt:lpstr>
      <vt:lpstr>1_Office Theme</vt:lpstr>
      <vt:lpstr>Slipstream</vt:lpstr>
      <vt:lpstr>Gear Drives</vt:lpstr>
      <vt:lpstr>* PULSE OF LIFE *</vt:lpstr>
      <vt:lpstr>CONTENT:</vt:lpstr>
      <vt:lpstr>PowerPoint 演示文稿</vt:lpstr>
      <vt:lpstr>Introduction:</vt:lpstr>
      <vt:lpstr>EXISTING SYSTEM:</vt:lpstr>
      <vt:lpstr>LIMITATIONS :</vt:lpstr>
      <vt:lpstr>PowerPoint 演示文稿</vt:lpstr>
      <vt:lpstr>ADVANTAGES:</vt:lpstr>
      <vt:lpstr>PowerPoint 演示文稿</vt:lpstr>
      <vt:lpstr>UML(unified modeling language) DIAGRAMS:</vt:lpstr>
      <vt:lpstr>ACTIVITY DIAGRAM:</vt:lpstr>
      <vt:lpstr>DATA FLOW DIAGRAM :</vt:lpstr>
      <vt:lpstr>ER DIAGRAM</vt:lpstr>
      <vt:lpstr>OUTPUT SCREENS :</vt:lpstr>
      <vt:lpstr>LOGIN PAGE:</vt:lpstr>
      <vt:lpstr>INPUT PAGE :</vt:lpstr>
      <vt:lpstr>.</vt:lpstr>
      <vt:lpstr>.</vt:lpstr>
      <vt:lpstr>PowerPoint 演示文稿</vt:lpstr>
      <vt:lpstr>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PULSE OF LIFE *</dc:title>
  <dc:creator>Sravani Mandadapu</dc:creator>
  <cp:lastModifiedBy>sravan thanniru</cp:lastModifiedBy>
  <cp:revision>13</cp:revision>
  <dcterms:created xsi:type="dcterms:W3CDTF">2024-04-03T17:47:00Z</dcterms:created>
  <dcterms:modified xsi:type="dcterms:W3CDTF">2024-05-03T14:07:10Z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331A9F860AD34B6493D92755DF80A4CF_13</vt:lpwstr>
  </property>
  <property fmtid="{D5CDD505-2E9C-101B-9397-08002B2CF9AE}" pid="3" name="KSOProductBuildVer">
    <vt:lpwstr>1033-12.2.0.13472</vt:lpwstr>
  </property>
</Properties>
</file>