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5" Type="http://schemas.openxmlformats.org/officeDocument/2006/relationships/slide" Target="slides/slide4.xml" /><Relationship Id="rId10"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1F6F7-9E92-D87D-EAB7-CF99B103BD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DCB68B-9AB2-A72F-88E1-F297704384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323E288-C232-E288-2E0E-EAC3D1BD0351}"/>
              </a:ext>
            </a:extLst>
          </p:cNvPr>
          <p:cNvSpPr>
            <a:spLocks noGrp="1"/>
          </p:cNvSpPr>
          <p:nvPr>
            <p:ph type="dt" sz="half" idx="10"/>
          </p:nvPr>
        </p:nvSpPr>
        <p:spPr/>
        <p:txBody>
          <a:bodyPr/>
          <a:lstStyle/>
          <a:p>
            <a:fld id="{9FAF5D68-E5B9-2B48-9D4D-1D3B029C0418}" type="datetimeFigureOut">
              <a:rPr lang="en-US" smtClean="0"/>
              <a:t>10/5/2023</a:t>
            </a:fld>
            <a:endParaRPr lang="en-US"/>
          </a:p>
        </p:txBody>
      </p:sp>
      <p:sp>
        <p:nvSpPr>
          <p:cNvPr id="5" name="Footer Placeholder 4">
            <a:extLst>
              <a:ext uri="{FF2B5EF4-FFF2-40B4-BE49-F238E27FC236}">
                <a16:creationId xmlns:a16="http://schemas.microsoft.com/office/drawing/2014/main" id="{4FED20E7-6AC5-86E7-AA13-190575185F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52C04B-25D0-671B-4587-50F3B2AFE430}"/>
              </a:ext>
            </a:extLst>
          </p:cNvPr>
          <p:cNvSpPr>
            <a:spLocks noGrp="1"/>
          </p:cNvSpPr>
          <p:nvPr>
            <p:ph type="sldNum" sz="quarter" idx="12"/>
          </p:nvPr>
        </p:nvSpPr>
        <p:spPr/>
        <p:txBody>
          <a:bodyPr/>
          <a:lstStyle/>
          <a:p>
            <a:fld id="{3D6FA92A-A975-D340-BDD3-56A671957545}" type="slidenum">
              <a:rPr lang="en-US" smtClean="0"/>
              <a:t>‹#›</a:t>
            </a:fld>
            <a:endParaRPr lang="en-US"/>
          </a:p>
        </p:txBody>
      </p:sp>
    </p:spTree>
    <p:extLst>
      <p:ext uri="{BB962C8B-B14F-4D97-AF65-F5344CB8AC3E}">
        <p14:creationId xmlns:p14="http://schemas.microsoft.com/office/powerpoint/2010/main" val="1306301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867F0-D81C-82E7-8B02-7C166EB9AAF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8ED7DB4-026E-2E45-567F-8C84983CA9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7757B7-BE6F-7EA1-4EA0-CA5C63400815}"/>
              </a:ext>
            </a:extLst>
          </p:cNvPr>
          <p:cNvSpPr>
            <a:spLocks noGrp="1"/>
          </p:cNvSpPr>
          <p:nvPr>
            <p:ph type="dt" sz="half" idx="10"/>
          </p:nvPr>
        </p:nvSpPr>
        <p:spPr/>
        <p:txBody>
          <a:bodyPr/>
          <a:lstStyle/>
          <a:p>
            <a:fld id="{9FAF5D68-E5B9-2B48-9D4D-1D3B029C0418}" type="datetimeFigureOut">
              <a:rPr lang="en-US" smtClean="0"/>
              <a:t>10/5/2023</a:t>
            </a:fld>
            <a:endParaRPr lang="en-US"/>
          </a:p>
        </p:txBody>
      </p:sp>
      <p:sp>
        <p:nvSpPr>
          <p:cNvPr id="5" name="Footer Placeholder 4">
            <a:extLst>
              <a:ext uri="{FF2B5EF4-FFF2-40B4-BE49-F238E27FC236}">
                <a16:creationId xmlns:a16="http://schemas.microsoft.com/office/drawing/2014/main" id="{3ECFEC23-41BC-FE31-3B52-8CF9373E9D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94B23C-87D1-062F-8812-CF391424E082}"/>
              </a:ext>
            </a:extLst>
          </p:cNvPr>
          <p:cNvSpPr>
            <a:spLocks noGrp="1"/>
          </p:cNvSpPr>
          <p:nvPr>
            <p:ph type="sldNum" sz="quarter" idx="12"/>
          </p:nvPr>
        </p:nvSpPr>
        <p:spPr/>
        <p:txBody>
          <a:bodyPr/>
          <a:lstStyle/>
          <a:p>
            <a:fld id="{3D6FA92A-A975-D340-BDD3-56A671957545}" type="slidenum">
              <a:rPr lang="en-US" smtClean="0"/>
              <a:t>‹#›</a:t>
            </a:fld>
            <a:endParaRPr lang="en-US"/>
          </a:p>
        </p:txBody>
      </p:sp>
    </p:spTree>
    <p:extLst>
      <p:ext uri="{BB962C8B-B14F-4D97-AF65-F5344CB8AC3E}">
        <p14:creationId xmlns:p14="http://schemas.microsoft.com/office/powerpoint/2010/main" val="2505741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2D6AFC-466B-8843-BF9D-32A7792E856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B1DDC18-2572-A5D8-BAEA-7D9EE1969A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261EBE-C4C5-FC6A-72BE-46E653059CA3}"/>
              </a:ext>
            </a:extLst>
          </p:cNvPr>
          <p:cNvSpPr>
            <a:spLocks noGrp="1"/>
          </p:cNvSpPr>
          <p:nvPr>
            <p:ph type="dt" sz="half" idx="10"/>
          </p:nvPr>
        </p:nvSpPr>
        <p:spPr/>
        <p:txBody>
          <a:bodyPr/>
          <a:lstStyle/>
          <a:p>
            <a:fld id="{9FAF5D68-E5B9-2B48-9D4D-1D3B029C0418}" type="datetimeFigureOut">
              <a:rPr lang="en-US" smtClean="0"/>
              <a:t>10/5/2023</a:t>
            </a:fld>
            <a:endParaRPr lang="en-US"/>
          </a:p>
        </p:txBody>
      </p:sp>
      <p:sp>
        <p:nvSpPr>
          <p:cNvPr id="5" name="Footer Placeholder 4">
            <a:extLst>
              <a:ext uri="{FF2B5EF4-FFF2-40B4-BE49-F238E27FC236}">
                <a16:creationId xmlns:a16="http://schemas.microsoft.com/office/drawing/2014/main" id="{F63822EC-70E0-174D-6FB2-F480BBDB01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2FB13F-B77D-6096-21D4-5304B7C86508}"/>
              </a:ext>
            </a:extLst>
          </p:cNvPr>
          <p:cNvSpPr>
            <a:spLocks noGrp="1"/>
          </p:cNvSpPr>
          <p:nvPr>
            <p:ph type="sldNum" sz="quarter" idx="12"/>
          </p:nvPr>
        </p:nvSpPr>
        <p:spPr/>
        <p:txBody>
          <a:bodyPr/>
          <a:lstStyle/>
          <a:p>
            <a:fld id="{3D6FA92A-A975-D340-BDD3-56A671957545}" type="slidenum">
              <a:rPr lang="en-US" smtClean="0"/>
              <a:t>‹#›</a:t>
            </a:fld>
            <a:endParaRPr lang="en-US"/>
          </a:p>
        </p:txBody>
      </p:sp>
    </p:spTree>
    <p:extLst>
      <p:ext uri="{BB962C8B-B14F-4D97-AF65-F5344CB8AC3E}">
        <p14:creationId xmlns:p14="http://schemas.microsoft.com/office/powerpoint/2010/main" val="1159700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986CC-3C39-1237-3C20-568944AA4B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574D17-5B57-B3D1-ED1F-D811BA4BBEE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7B6B19-4775-3803-CD31-BDDA66931FB2}"/>
              </a:ext>
            </a:extLst>
          </p:cNvPr>
          <p:cNvSpPr>
            <a:spLocks noGrp="1"/>
          </p:cNvSpPr>
          <p:nvPr>
            <p:ph type="dt" sz="half" idx="10"/>
          </p:nvPr>
        </p:nvSpPr>
        <p:spPr/>
        <p:txBody>
          <a:bodyPr/>
          <a:lstStyle/>
          <a:p>
            <a:fld id="{9FAF5D68-E5B9-2B48-9D4D-1D3B029C0418}" type="datetimeFigureOut">
              <a:rPr lang="en-US" smtClean="0"/>
              <a:t>10/5/2023</a:t>
            </a:fld>
            <a:endParaRPr lang="en-US"/>
          </a:p>
        </p:txBody>
      </p:sp>
      <p:sp>
        <p:nvSpPr>
          <p:cNvPr id="5" name="Footer Placeholder 4">
            <a:extLst>
              <a:ext uri="{FF2B5EF4-FFF2-40B4-BE49-F238E27FC236}">
                <a16:creationId xmlns:a16="http://schemas.microsoft.com/office/drawing/2014/main" id="{71C2A32E-F0B5-64AB-41D3-3191C29A58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61CA91-3895-78F8-05FF-AFCC9387B76F}"/>
              </a:ext>
            </a:extLst>
          </p:cNvPr>
          <p:cNvSpPr>
            <a:spLocks noGrp="1"/>
          </p:cNvSpPr>
          <p:nvPr>
            <p:ph type="sldNum" sz="quarter" idx="12"/>
          </p:nvPr>
        </p:nvSpPr>
        <p:spPr/>
        <p:txBody>
          <a:bodyPr/>
          <a:lstStyle/>
          <a:p>
            <a:fld id="{3D6FA92A-A975-D340-BDD3-56A671957545}" type="slidenum">
              <a:rPr lang="en-US" smtClean="0"/>
              <a:t>‹#›</a:t>
            </a:fld>
            <a:endParaRPr lang="en-US"/>
          </a:p>
        </p:txBody>
      </p:sp>
    </p:spTree>
    <p:extLst>
      <p:ext uri="{BB962C8B-B14F-4D97-AF65-F5344CB8AC3E}">
        <p14:creationId xmlns:p14="http://schemas.microsoft.com/office/powerpoint/2010/main" val="3654519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439C3-82B3-2DD3-4252-C0ED77F878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50D0F78-248D-8D85-B5B7-E2626F29F4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2C664B-5D9E-920E-D16F-CFCEA727CB66}"/>
              </a:ext>
            </a:extLst>
          </p:cNvPr>
          <p:cNvSpPr>
            <a:spLocks noGrp="1"/>
          </p:cNvSpPr>
          <p:nvPr>
            <p:ph type="dt" sz="half" idx="10"/>
          </p:nvPr>
        </p:nvSpPr>
        <p:spPr/>
        <p:txBody>
          <a:bodyPr/>
          <a:lstStyle/>
          <a:p>
            <a:fld id="{9FAF5D68-E5B9-2B48-9D4D-1D3B029C0418}" type="datetimeFigureOut">
              <a:rPr lang="en-US" smtClean="0"/>
              <a:t>10/5/2023</a:t>
            </a:fld>
            <a:endParaRPr lang="en-US"/>
          </a:p>
        </p:txBody>
      </p:sp>
      <p:sp>
        <p:nvSpPr>
          <p:cNvPr id="5" name="Footer Placeholder 4">
            <a:extLst>
              <a:ext uri="{FF2B5EF4-FFF2-40B4-BE49-F238E27FC236}">
                <a16:creationId xmlns:a16="http://schemas.microsoft.com/office/drawing/2014/main" id="{54C61F6A-D041-D757-034B-AA836E8675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68F624-5F60-9044-48C6-91D37E105144}"/>
              </a:ext>
            </a:extLst>
          </p:cNvPr>
          <p:cNvSpPr>
            <a:spLocks noGrp="1"/>
          </p:cNvSpPr>
          <p:nvPr>
            <p:ph type="sldNum" sz="quarter" idx="12"/>
          </p:nvPr>
        </p:nvSpPr>
        <p:spPr/>
        <p:txBody>
          <a:bodyPr/>
          <a:lstStyle/>
          <a:p>
            <a:fld id="{3D6FA92A-A975-D340-BDD3-56A671957545}" type="slidenum">
              <a:rPr lang="en-US" smtClean="0"/>
              <a:t>‹#›</a:t>
            </a:fld>
            <a:endParaRPr lang="en-US"/>
          </a:p>
        </p:txBody>
      </p:sp>
    </p:spTree>
    <p:extLst>
      <p:ext uri="{BB962C8B-B14F-4D97-AF65-F5344CB8AC3E}">
        <p14:creationId xmlns:p14="http://schemas.microsoft.com/office/powerpoint/2010/main" val="1567220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74267-C243-70A8-E900-64A2B8255E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FAEFF9-6606-FAD4-3F78-E393EDE983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A76F05-DF2A-AAA8-4374-2FE03B1F12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D410FC4-B955-CAB0-E9B7-943AFBB25BC7}"/>
              </a:ext>
            </a:extLst>
          </p:cNvPr>
          <p:cNvSpPr>
            <a:spLocks noGrp="1"/>
          </p:cNvSpPr>
          <p:nvPr>
            <p:ph type="dt" sz="half" idx="10"/>
          </p:nvPr>
        </p:nvSpPr>
        <p:spPr/>
        <p:txBody>
          <a:bodyPr/>
          <a:lstStyle/>
          <a:p>
            <a:fld id="{9FAF5D68-E5B9-2B48-9D4D-1D3B029C0418}" type="datetimeFigureOut">
              <a:rPr lang="en-US" smtClean="0"/>
              <a:t>10/5/2023</a:t>
            </a:fld>
            <a:endParaRPr lang="en-US"/>
          </a:p>
        </p:txBody>
      </p:sp>
      <p:sp>
        <p:nvSpPr>
          <p:cNvPr id="6" name="Footer Placeholder 5">
            <a:extLst>
              <a:ext uri="{FF2B5EF4-FFF2-40B4-BE49-F238E27FC236}">
                <a16:creationId xmlns:a16="http://schemas.microsoft.com/office/drawing/2014/main" id="{42985E35-6618-7AA5-0EB4-FE3B6A5A22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6A91F9-32B8-EF16-737C-23D09EC3D72A}"/>
              </a:ext>
            </a:extLst>
          </p:cNvPr>
          <p:cNvSpPr>
            <a:spLocks noGrp="1"/>
          </p:cNvSpPr>
          <p:nvPr>
            <p:ph type="sldNum" sz="quarter" idx="12"/>
          </p:nvPr>
        </p:nvSpPr>
        <p:spPr/>
        <p:txBody>
          <a:bodyPr/>
          <a:lstStyle/>
          <a:p>
            <a:fld id="{3D6FA92A-A975-D340-BDD3-56A671957545}" type="slidenum">
              <a:rPr lang="en-US" smtClean="0"/>
              <a:t>‹#›</a:t>
            </a:fld>
            <a:endParaRPr lang="en-US"/>
          </a:p>
        </p:txBody>
      </p:sp>
    </p:spTree>
    <p:extLst>
      <p:ext uri="{BB962C8B-B14F-4D97-AF65-F5344CB8AC3E}">
        <p14:creationId xmlns:p14="http://schemas.microsoft.com/office/powerpoint/2010/main" val="1707759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A7936-3555-C950-BBF3-C3CD4144E1E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1E07B39-4152-A140-8C32-1FAF4A2F08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80D6FC-7446-7C2F-8290-DB354F832B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C2FB39-04DD-F8A2-C05B-01F7AE2902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C4B4E2-E28E-D983-8BF3-64300EEE47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B15027F-28F2-8CB0-BAB6-5C2AC75AE3A4}"/>
              </a:ext>
            </a:extLst>
          </p:cNvPr>
          <p:cNvSpPr>
            <a:spLocks noGrp="1"/>
          </p:cNvSpPr>
          <p:nvPr>
            <p:ph type="dt" sz="half" idx="10"/>
          </p:nvPr>
        </p:nvSpPr>
        <p:spPr/>
        <p:txBody>
          <a:bodyPr/>
          <a:lstStyle/>
          <a:p>
            <a:fld id="{9FAF5D68-E5B9-2B48-9D4D-1D3B029C0418}" type="datetimeFigureOut">
              <a:rPr lang="en-US" smtClean="0"/>
              <a:t>10/5/2023</a:t>
            </a:fld>
            <a:endParaRPr lang="en-US"/>
          </a:p>
        </p:txBody>
      </p:sp>
      <p:sp>
        <p:nvSpPr>
          <p:cNvPr id="8" name="Footer Placeholder 7">
            <a:extLst>
              <a:ext uri="{FF2B5EF4-FFF2-40B4-BE49-F238E27FC236}">
                <a16:creationId xmlns:a16="http://schemas.microsoft.com/office/drawing/2014/main" id="{DA47E2A0-6480-F174-1D4D-76CD3FBDCB4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734D8C-D777-6F22-C9A8-A1F318B2CF6C}"/>
              </a:ext>
            </a:extLst>
          </p:cNvPr>
          <p:cNvSpPr>
            <a:spLocks noGrp="1"/>
          </p:cNvSpPr>
          <p:nvPr>
            <p:ph type="sldNum" sz="quarter" idx="12"/>
          </p:nvPr>
        </p:nvSpPr>
        <p:spPr/>
        <p:txBody>
          <a:bodyPr/>
          <a:lstStyle/>
          <a:p>
            <a:fld id="{3D6FA92A-A975-D340-BDD3-56A671957545}" type="slidenum">
              <a:rPr lang="en-US" smtClean="0"/>
              <a:t>‹#›</a:t>
            </a:fld>
            <a:endParaRPr lang="en-US"/>
          </a:p>
        </p:txBody>
      </p:sp>
    </p:spTree>
    <p:extLst>
      <p:ext uri="{BB962C8B-B14F-4D97-AF65-F5344CB8AC3E}">
        <p14:creationId xmlns:p14="http://schemas.microsoft.com/office/powerpoint/2010/main" val="1191453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CB8B0-1974-9F1F-D3B4-E8333518D7A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FB60C0-6453-51D4-6BDF-C4D81B34BA78}"/>
              </a:ext>
            </a:extLst>
          </p:cNvPr>
          <p:cNvSpPr>
            <a:spLocks noGrp="1"/>
          </p:cNvSpPr>
          <p:nvPr>
            <p:ph type="dt" sz="half" idx="10"/>
          </p:nvPr>
        </p:nvSpPr>
        <p:spPr/>
        <p:txBody>
          <a:bodyPr/>
          <a:lstStyle/>
          <a:p>
            <a:fld id="{9FAF5D68-E5B9-2B48-9D4D-1D3B029C0418}" type="datetimeFigureOut">
              <a:rPr lang="en-US" smtClean="0"/>
              <a:t>10/5/2023</a:t>
            </a:fld>
            <a:endParaRPr lang="en-US"/>
          </a:p>
        </p:txBody>
      </p:sp>
      <p:sp>
        <p:nvSpPr>
          <p:cNvPr id="4" name="Footer Placeholder 3">
            <a:extLst>
              <a:ext uri="{FF2B5EF4-FFF2-40B4-BE49-F238E27FC236}">
                <a16:creationId xmlns:a16="http://schemas.microsoft.com/office/drawing/2014/main" id="{29B4923C-304D-C849-B4B5-F1AB6AF52D4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0C77C51-6764-193F-EFDF-6F8FFA6A1ED0}"/>
              </a:ext>
            </a:extLst>
          </p:cNvPr>
          <p:cNvSpPr>
            <a:spLocks noGrp="1"/>
          </p:cNvSpPr>
          <p:nvPr>
            <p:ph type="sldNum" sz="quarter" idx="12"/>
          </p:nvPr>
        </p:nvSpPr>
        <p:spPr/>
        <p:txBody>
          <a:bodyPr/>
          <a:lstStyle/>
          <a:p>
            <a:fld id="{3D6FA92A-A975-D340-BDD3-56A671957545}" type="slidenum">
              <a:rPr lang="en-US" smtClean="0"/>
              <a:t>‹#›</a:t>
            </a:fld>
            <a:endParaRPr lang="en-US"/>
          </a:p>
        </p:txBody>
      </p:sp>
    </p:spTree>
    <p:extLst>
      <p:ext uri="{BB962C8B-B14F-4D97-AF65-F5344CB8AC3E}">
        <p14:creationId xmlns:p14="http://schemas.microsoft.com/office/powerpoint/2010/main" val="415400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DBCCE2-F7BE-19CD-8E98-8D1D98B1B4A3}"/>
              </a:ext>
            </a:extLst>
          </p:cNvPr>
          <p:cNvSpPr>
            <a:spLocks noGrp="1"/>
          </p:cNvSpPr>
          <p:nvPr>
            <p:ph type="dt" sz="half" idx="10"/>
          </p:nvPr>
        </p:nvSpPr>
        <p:spPr/>
        <p:txBody>
          <a:bodyPr/>
          <a:lstStyle/>
          <a:p>
            <a:fld id="{9FAF5D68-E5B9-2B48-9D4D-1D3B029C0418}" type="datetimeFigureOut">
              <a:rPr lang="en-US" smtClean="0"/>
              <a:t>10/5/2023</a:t>
            </a:fld>
            <a:endParaRPr lang="en-US"/>
          </a:p>
        </p:txBody>
      </p:sp>
      <p:sp>
        <p:nvSpPr>
          <p:cNvPr id="3" name="Footer Placeholder 2">
            <a:extLst>
              <a:ext uri="{FF2B5EF4-FFF2-40B4-BE49-F238E27FC236}">
                <a16:creationId xmlns:a16="http://schemas.microsoft.com/office/drawing/2014/main" id="{A66223FE-0854-5617-7CC9-266869E0B3C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A13C0B7-6946-B3B7-7B78-E58BF0DE6006}"/>
              </a:ext>
            </a:extLst>
          </p:cNvPr>
          <p:cNvSpPr>
            <a:spLocks noGrp="1"/>
          </p:cNvSpPr>
          <p:nvPr>
            <p:ph type="sldNum" sz="quarter" idx="12"/>
          </p:nvPr>
        </p:nvSpPr>
        <p:spPr/>
        <p:txBody>
          <a:bodyPr/>
          <a:lstStyle/>
          <a:p>
            <a:fld id="{3D6FA92A-A975-D340-BDD3-56A671957545}" type="slidenum">
              <a:rPr lang="en-US" smtClean="0"/>
              <a:t>‹#›</a:t>
            </a:fld>
            <a:endParaRPr lang="en-US"/>
          </a:p>
        </p:txBody>
      </p:sp>
    </p:spTree>
    <p:extLst>
      <p:ext uri="{BB962C8B-B14F-4D97-AF65-F5344CB8AC3E}">
        <p14:creationId xmlns:p14="http://schemas.microsoft.com/office/powerpoint/2010/main" val="3740243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13912-19DF-2081-3F59-9F6DFD6D59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7D61F0E-706E-285F-1701-61235B4793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79F1585-82E6-807E-19E4-D5FDC88CAF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9EA6DC-ED1B-5CC4-C34E-73AF0BA3F2B0}"/>
              </a:ext>
            </a:extLst>
          </p:cNvPr>
          <p:cNvSpPr>
            <a:spLocks noGrp="1"/>
          </p:cNvSpPr>
          <p:nvPr>
            <p:ph type="dt" sz="half" idx="10"/>
          </p:nvPr>
        </p:nvSpPr>
        <p:spPr/>
        <p:txBody>
          <a:bodyPr/>
          <a:lstStyle/>
          <a:p>
            <a:fld id="{9FAF5D68-E5B9-2B48-9D4D-1D3B029C0418}" type="datetimeFigureOut">
              <a:rPr lang="en-US" smtClean="0"/>
              <a:t>10/5/2023</a:t>
            </a:fld>
            <a:endParaRPr lang="en-US"/>
          </a:p>
        </p:txBody>
      </p:sp>
      <p:sp>
        <p:nvSpPr>
          <p:cNvPr id="6" name="Footer Placeholder 5">
            <a:extLst>
              <a:ext uri="{FF2B5EF4-FFF2-40B4-BE49-F238E27FC236}">
                <a16:creationId xmlns:a16="http://schemas.microsoft.com/office/drawing/2014/main" id="{32C2155E-4EE2-F397-DA7A-F1E08F467F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E60F02-7ABE-3079-5950-4B13EDC05807}"/>
              </a:ext>
            </a:extLst>
          </p:cNvPr>
          <p:cNvSpPr>
            <a:spLocks noGrp="1"/>
          </p:cNvSpPr>
          <p:nvPr>
            <p:ph type="sldNum" sz="quarter" idx="12"/>
          </p:nvPr>
        </p:nvSpPr>
        <p:spPr/>
        <p:txBody>
          <a:bodyPr/>
          <a:lstStyle/>
          <a:p>
            <a:fld id="{3D6FA92A-A975-D340-BDD3-56A671957545}" type="slidenum">
              <a:rPr lang="en-US" smtClean="0"/>
              <a:t>‹#›</a:t>
            </a:fld>
            <a:endParaRPr lang="en-US"/>
          </a:p>
        </p:txBody>
      </p:sp>
    </p:spTree>
    <p:extLst>
      <p:ext uri="{BB962C8B-B14F-4D97-AF65-F5344CB8AC3E}">
        <p14:creationId xmlns:p14="http://schemas.microsoft.com/office/powerpoint/2010/main" val="3194307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C3054-DDED-585F-7C77-F41E7C165C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19C3F85-6A1B-5885-9655-9A723BE9DF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600D68D-2BCB-A5FD-9F0A-B78D93BC3C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EB77B2-771C-F40E-D048-1BF59D5490A7}"/>
              </a:ext>
            </a:extLst>
          </p:cNvPr>
          <p:cNvSpPr>
            <a:spLocks noGrp="1"/>
          </p:cNvSpPr>
          <p:nvPr>
            <p:ph type="dt" sz="half" idx="10"/>
          </p:nvPr>
        </p:nvSpPr>
        <p:spPr/>
        <p:txBody>
          <a:bodyPr/>
          <a:lstStyle/>
          <a:p>
            <a:fld id="{9FAF5D68-E5B9-2B48-9D4D-1D3B029C0418}" type="datetimeFigureOut">
              <a:rPr lang="en-US" smtClean="0"/>
              <a:t>10/5/2023</a:t>
            </a:fld>
            <a:endParaRPr lang="en-US"/>
          </a:p>
        </p:txBody>
      </p:sp>
      <p:sp>
        <p:nvSpPr>
          <p:cNvPr id="6" name="Footer Placeholder 5">
            <a:extLst>
              <a:ext uri="{FF2B5EF4-FFF2-40B4-BE49-F238E27FC236}">
                <a16:creationId xmlns:a16="http://schemas.microsoft.com/office/drawing/2014/main" id="{DD15D107-F01D-EF22-8D8C-9C3B43D6AD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C0B4B5-DBBC-DF62-F311-A6CFC9ADE336}"/>
              </a:ext>
            </a:extLst>
          </p:cNvPr>
          <p:cNvSpPr>
            <a:spLocks noGrp="1"/>
          </p:cNvSpPr>
          <p:nvPr>
            <p:ph type="sldNum" sz="quarter" idx="12"/>
          </p:nvPr>
        </p:nvSpPr>
        <p:spPr/>
        <p:txBody>
          <a:bodyPr/>
          <a:lstStyle/>
          <a:p>
            <a:fld id="{3D6FA92A-A975-D340-BDD3-56A671957545}" type="slidenum">
              <a:rPr lang="en-US" smtClean="0"/>
              <a:t>‹#›</a:t>
            </a:fld>
            <a:endParaRPr lang="en-US"/>
          </a:p>
        </p:txBody>
      </p:sp>
    </p:spTree>
    <p:extLst>
      <p:ext uri="{BB962C8B-B14F-4D97-AF65-F5344CB8AC3E}">
        <p14:creationId xmlns:p14="http://schemas.microsoft.com/office/powerpoint/2010/main" val="2117263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B4D6CE-EDAA-1E59-CE22-92FA102B58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DDAFC02-396C-C837-5EB0-CAF153E49A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0D9650-BB76-D1FD-6A55-DBDC2BB521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AF5D68-E5B9-2B48-9D4D-1D3B029C0418}" type="datetimeFigureOut">
              <a:rPr lang="en-US" smtClean="0"/>
              <a:t>10/5/2023</a:t>
            </a:fld>
            <a:endParaRPr lang="en-US"/>
          </a:p>
        </p:txBody>
      </p:sp>
      <p:sp>
        <p:nvSpPr>
          <p:cNvPr id="5" name="Footer Placeholder 4">
            <a:extLst>
              <a:ext uri="{FF2B5EF4-FFF2-40B4-BE49-F238E27FC236}">
                <a16:creationId xmlns:a16="http://schemas.microsoft.com/office/drawing/2014/main" id="{E6ED46FE-15FF-5C7B-F58A-9817727004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FFFB0AD-D31D-2186-6EC1-C5D1F026ED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6FA92A-A975-D340-BDD3-56A671957545}" type="slidenum">
              <a:rPr lang="en-US" smtClean="0"/>
              <a:t>‹#›</a:t>
            </a:fld>
            <a:endParaRPr lang="en-US"/>
          </a:p>
        </p:txBody>
      </p:sp>
    </p:spTree>
    <p:extLst>
      <p:ext uri="{BB962C8B-B14F-4D97-AF65-F5344CB8AC3E}">
        <p14:creationId xmlns:p14="http://schemas.microsoft.com/office/powerpoint/2010/main" val="2200106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C1273-3C37-0F73-CDC7-F15BE20D4F96}"/>
              </a:ext>
            </a:extLst>
          </p:cNvPr>
          <p:cNvSpPr>
            <a:spLocks noGrp="1"/>
          </p:cNvSpPr>
          <p:nvPr>
            <p:ph type="ctrTitle"/>
          </p:nvPr>
        </p:nvSpPr>
        <p:spPr>
          <a:xfrm>
            <a:off x="1363266" y="-30955"/>
            <a:ext cx="9144000" cy="2306637"/>
          </a:xfrm>
        </p:spPr>
        <p:txBody>
          <a:bodyPr>
            <a:normAutofit/>
          </a:bodyPr>
          <a:lstStyle/>
          <a:p>
            <a:r>
              <a:rPr lang="en-IN" sz="6600" b="1" dirty="0">
                <a:solidFill>
                  <a:schemeClr val="tx2"/>
                </a:solidFill>
              </a:rPr>
              <a:t>Public Health Awareness </a:t>
            </a:r>
            <a:endParaRPr lang="en-US" sz="6600" b="1" dirty="0">
              <a:solidFill>
                <a:schemeClr val="tx2"/>
              </a:solidFill>
            </a:endParaRPr>
          </a:p>
        </p:txBody>
      </p:sp>
      <p:sp>
        <p:nvSpPr>
          <p:cNvPr id="3" name="Subtitle 2">
            <a:extLst>
              <a:ext uri="{FF2B5EF4-FFF2-40B4-BE49-F238E27FC236}">
                <a16:creationId xmlns:a16="http://schemas.microsoft.com/office/drawing/2014/main" id="{ED8FC769-3D65-31A7-9631-2225D175662F}"/>
              </a:ext>
            </a:extLst>
          </p:cNvPr>
          <p:cNvSpPr>
            <a:spLocks noGrp="1"/>
          </p:cNvSpPr>
          <p:nvPr>
            <p:ph type="subTitle" idx="1"/>
          </p:nvPr>
        </p:nvSpPr>
        <p:spPr>
          <a:xfrm>
            <a:off x="470296" y="2919016"/>
            <a:ext cx="9144000" cy="2306636"/>
          </a:xfrm>
        </p:spPr>
        <p:txBody>
          <a:bodyPr>
            <a:noAutofit/>
          </a:bodyPr>
          <a:lstStyle/>
          <a:p>
            <a:r>
              <a:rPr lang="en-IN" sz="3200" b="1" dirty="0">
                <a:solidFill>
                  <a:schemeClr val="accent1"/>
                </a:solidFill>
              </a:rPr>
              <a:t>Team members : </a:t>
            </a:r>
            <a:r>
              <a:rPr lang="en-IN" sz="3200" dirty="0">
                <a:solidFill>
                  <a:schemeClr val="accent1"/>
                </a:solidFill>
              </a:rPr>
              <a:t>Sasikala</a:t>
            </a:r>
          </a:p>
          <a:p>
            <a:r>
              <a:rPr lang="en-IN" sz="3200" dirty="0">
                <a:solidFill>
                  <a:schemeClr val="accent1"/>
                </a:solidFill>
              </a:rPr>
              <a:t>                           Arathi</a:t>
            </a:r>
          </a:p>
          <a:p>
            <a:r>
              <a:rPr lang="en-IN" sz="3200" dirty="0">
                <a:solidFill>
                  <a:schemeClr val="accent1"/>
                </a:solidFill>
              </a:rPr>
              <a:t>                             Savitha</a:t>
            </a:r>
          </a:p>
          <a:p>
            <a:r>
              <a:rPr lang="en-IN" sz="3200" dirty="0">
                <a:solidFill>
                  <a:schemeClr val="accent1"/>
                </a:solidFill>
              </a:rPr>
              <a:t>                                                 Sudharshan reddy</a:t>
            </a:r>
          </a:p>
          <a:p>
            <a:r>
              <a:rPr lang="en-IN" sz="3200" dirty="0">
                <a:solidFill>
                  <a:schemeClr val="accent1"/>
                </a:solidFill>
              </a:rPr>
              <a:t>                                                      Bhanu prakash reddy</a:t>
            </a:r>
          </a:p>
          <a:p>
            <a:endParaRPr lang="en-IN" sz="3200" dirty="0">
              <a:solidFill>
                <a:schemeClr val="accent1"/>
              </a:solidFill>
            </a:endParaRPr>
          </a:p>
          <a:p>
            <a:r>
              <a:rPr lang="en-IN" sz="3200" dirty="0">
                <a:solidFill>
                  <a:schemeClr val="accent1"/>
                </a:solidFill>
              </a:rPr>
              <a:t> </a:t>
            </a:r>
            <a:endParaRPr lang="en-US" sz="3200" b="1" dirty="0">
              <a:solidFill>
                <a:schemeClr val="accent1"/>
              </a:solidFill>
            </a:endParaRPr>
          </a:p>
        </p:txBody>
      </p:sp>
    </p:spTree>
    <p:extLst>
      <p:ext uri="{BB962C8B-B14F-4D97-AF65-F5344CB8AC3E}">
        <p14:creationId xmlns:p14="http://schemas.microsoft.com/office/powerpoint/2010/main" val="4128794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F304D-96C4-0159-D809-1ADE74383092}"/>
              </a:ext>
            </a:extLst>
          </p:cNvPr>
          <p:cNvSpPr>
            <a:spLocks noGrp="1"/>
          </p:cNvSpPr>
          <p:nvPr>
            <p:ph type="title"/>
          </p:nvPr>
        </p:nvSpPr>
        <p:spPr>
          <a:xfrm>
            <a:off x="1219200" y="1150937"/>
            <a:ext cx="10515600" cy="1325563"/>
          </a:xfrm>
        </p:spPr>
        <p:txBody>
          <a:bodyPr>
            <a:noAutofit/>
          </a:bodyPr>
          <a:lstStyle/>
          <a:p>
            <a:r>
              <a:rPr lang="en-IN" sz="2400" b="1" u="sng" dirty="0"/>
              <a:t>Machine</a:t>
            </a:r>
            <a:r>
              <a:rPr lang="en-IN" sz="2400" u="sng" dirty="0"/>
              <a:t> </a:t>
            </a:r>
            <a:r>
              <a:rPr lang="en-IN" sz="2400" b="1" u="sng" dirty="0"/>
              <a:t>learning</a:t>
            </a:r>
            <a:r>
              <a:rPr lang="en-IN" sz="2400" u="sng" dirty="0"/>
              <a:t> </a:t>
            </a:r>
            <a:r>
              <a:rPr lang="en-IN" sz="2400" b="1" u="sng" dirty="0"/>
              <a:t>algorithm</a:t>
            </a:r>
            <a:br>
              <a:rPr lang="en-IN" sz="2400" b="1" dirty="0"/>
            </a:br>
            <a:br>
              <a:rPr lang="en-IN" sz="2400" b="1" dirty="0"/>
            </a:br>
            <a:r>
              <a:rPr lang="en-IN" sz="2400" dirty="0"/>
              <a:t> Machine Learning (ML) is a subtype of Artificial Intelligence (AI) technology that aims to improve the speed and accuracy of physicians’ work.</a:t>
            </a:r>
            <a:endParaRPr lang="en-US" sz="2400" dirty="0"/>
          </a:p>
        </p:txBody>
      </p:sp>
      <p:sp>
        <p:nvSpPr>
          <p:cNvPr id="3" name="Content Placeholder 2">
            <a:extLst>
              <a:ext uri="{FF2B5EF4-FFF2-40B4-BE49-F238E27FC236}">
                <a16:creationId xmlns:a16="http://schemas.microsoft.com/office/drawing/2014/main" id="{208E08AB-6292-50AE-46E5-66C4273B4758}"/>
              </a:ext>
            </a:extLst>
          </p:cNvPr>
          <p:cNvSpPr>
            <a:spLocks noGrp="1"/>
          </p:cNvSpPr>
          <p:nvPr>
            <p:ph idx="1"/>
          </p:nvPr>
        </p:nvSpPr>
        <p:spPr>
          <a:xfrm>
            <a:off x="981075" y="2682874"/>
            <a:ext cx="10515600" cy="4351338"/>
          </a:xfrm>
        </p:spPr>
        <p:txBody>
          <a:bodyPr>
            <a:normAutofit/>
          </a:bodyPr>
          <a:lstStyle/>
          <a:p>
            <a:pPr lvl="1"/>
            <a:r>
              <a:rPr lang="en-IN" dirty="0"/>
              <a:t>This paper identifies the need for ML in healthcare.
Paper identifies and discusses the significant applications of ML for Healthcare.
Paper explores how ML-based tools are used to provide various treatment alternatives and individualised treatments and improve the overall efficiency of healthcare systems.
Paper finds that ML will be crucial in developing clinical decision support, illness detection, and personalised treatment approaches to provide the best potential outcomes.</a:t>
            </a:r>
            <a:endParaRPr lang="en-US" dirty="0"/>
          </a:p>
        </p:txBody>
      </p:sp>
    </p:spTree>
    <p:extLst>
      <p:ext uri="{BB962C8B-B14F-4D97-AF65-F5344CB8AC3E}">
        <p14:creationId xmlns:p14="http://schemas.microsoft.com/office/powerpoint/2010/main" val="3494224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102BC-8EB7-C9A8-4818-54A989355EB3}"/>
              </a:ext>
            </a:extLst>
          </p:cNvPr>
          <p:cNvSpPr>
            <a:spLocks noGrp="1"/>
          </p:cNvSpPr>
          <p:nvPr>
            <p:ph type="title"/>
          </p:nvPr>
        </p:nvSpPr>
        <p:spPr/>
        <p:txBody>
          <a:bodyPr>
            <a:normAutofit/>
          </a:bodyPr>
          <a:lstStyle/>
          <a:p>
            <a:r>
              <a:rPr lang="en-IN" sz="3600" b="1" u="sng" dirty="0"/>
              <a:t>Roles of machine learning</a:t>
            </a:r>
            <a:r>
              <a:rPr lang="en-IN" sz="3600" u="sng" dirty="0"/>
              <a:t> </a:t>
            </a:r>
            <a:endParaRPr lang="en-US" sz="3600" u="sng" dirty="0"/>
          </a:p>
        </p:txBody>
      </p:sp>
      <p:sp>
        <p:nvSpPr>
          <p:cNvPr id="3" name="Content Placeholder 2">
            <a:extLst>
              <a:ext uri="{FF2B5EF4-FFF2-40B4-BE49-F238E27FC236}">
                <a16:creationId xmlns:a16="http://schemas.microsoft.com/office/drawing/2014/main" id="{E2676265-4CF0-8A69-0D48-BBEE5A145E8A}"/>
              </a:ext>
            </a:extLst>
          </p:cNvPr>
          <p:cNvSpPr>
            <a:spLocks noGrp="1"/>
          </p:cNvSpPr>
          <p:nvPr>
            <p:ph idx="1"/>
          </p:nvPr>
        </p:nvSpPr>
        <p:spPr/>
        <p:txBody>
          <a:bodyPr/>
          <a:lstStyle/>
          <a:p>
            <a:r>
              <a:rPr lang="en-IN" dirty="0"/>
              <a:t>Countries are currently dealing with an overburdened healthcare system with a shortage of skilled physicians, where AI provides a big hope. </a:t>
            </a:r>
          </a:p>
          <a:p>
            <a:r>
              <a:rPr lang="en-IN" dirty="0"/>
              <a:t>The healthcare data can be used gainfully to identify the optimal trial sample, collect more data points, assess ongoing data from trial participants, and eliminate data-based errors.</a:t>
            </a:r>
          </a:p>
          <a:p>
            <a:r>
              <a:rPr lang="en-IN" dirty="0"/>
              <a:t>ML-based techniques assist in detecting early indicators of an epidemic or pandemic.</a:t>
            </a:r>
          </a:p>
          <a:p>
            <a:pPr marL="0" indent="0">
              <a:buNone/>
            </a:pPr>
            <a:endParaRPr lang="en-US" dirty="0"/>
          </a:p>
        </p:txBody>
      </p:sp>
    </p:spTree>
    <p:extLst>
      <p:ext uri="{BB962C8B-B14F-4D97-AF65-F5344CB8AC3E}">
        <p14:creationId xmlns:p14="http://schemas.microsoft.com/office/powerpoint/2010/main" val="2304741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7B553-FAC5-2DA9-F4BA-B10D7610FE0F}"/>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155E17A8-DB12-C0E1-CA01-8FF1F37C1C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1451" y="232173"/>
            <a:ext cx="11410017" cy="6411516"/>
          </a:xfrm>
        </p:spPr>
      </p:pic>
    </p:spTree>
    <p:extLst>
      <p:ext uri="{BB962C8B-B14F-4D97-AF65-F5344CB8AC3E}">
        <p14:creationId xmlns:p14="http://schemas.microsoft.com/office/powerpoint/2010/main" val="4281414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3CF61-7823-B3DB-74CF-477C695F1702}"/>
              </a:ext>
            </a:extLst>
          </p:cNvPr>
          <p:cNvSpPr>
            <a:spLocks noGrp="1"/>
          </p:cNvSpPr>
          <p:nvPr>
            <p:ph type="title"/>
          </p:nvPr>
        </p:nvSpPr>
        <p:spPr/>
        <p:txBody>
          <a:bodyPr/>
          <a:lstStyle/>
          <a:p>
            <a:r>
              <a:rPr lang="en-IN" dirty="0"/>
              <a:t>Ways for identification</a:t>
            </a:r>
            <a:endParaRPr lang="en-US" dirty="0"/>
          </a:p>
        </p:txBody>
      </p:sp>
      <p:sp>
        <p:nvSpPr>
          <p:cNvPr id="3" name="Content Placeholder 2">
            <a:extLst>
              <a:ext uri="{FF2B5EF4-FFF2-40B4-BE49-F238E27FC236}">
                <a16:creationId xmlns:a16="http://schemas.microsoft.com/office/drawing/2014/main" id="{2DC0DD9A-1512-C25E-7C13-6D8F2FAF1AB2}"/>
              </a:ext>
            </a:extLst>
          </p:cNvPr>
          <p:cNvSpPr>
            <a:spLocks noGrp="1"/>
          </p:cNvSpPr>
          <p:nvPr>
            <p:ph idx="1"/>
          </p:nvPr>
        </p:nvSpPr>
        <p:spPr/>
        <p:txBody>
          <a:bodyPr>
            <a:normAutofit lnSpcReduction="10000"/>
          </a:bodyPr>
          <a:lstStyle/>
          <a:p>
            <a:r>
              <a:rPr lang="en-IN" dirty="0"/>
              <a:t>It identified and discussed the significant applications of ML for healthcare. </a:t>
            </a:r>
          </a:p>
          <a:p>
            <a:r>
              <a:rPr lang="en-IN" dirty="0"/>
              <a:t>The applications of this technology in healthcare operations can be tremendously advantageous to the organisation.</a:t>
            </a:r>
          </a:p>
          <a:p>
            <a:r>
              <a:rPr lang="en-IN" dirty="0"/>
              <a:t> ML-based tools are used to provide various treatment alternatives and individualised treatments and improve the overall efficiency of hospitals and healthcare systems while lowering the cost of care. </a:t>
            </a:r>
          </a:p>
          <a:p>
            <a:r>
              <a:rPr lang="en-IN" dirty="0"/>
              <a:t>Shortly, ML will impact both physicians and hospitals. It will be crucial in developing clinical decision support, illness detection, and personalised treatment approaches to provide the best potential outcomes.</a:t>
            </a:r>
            <a:endParaRPr lang="en-US" dirty="0"/>
          </a:p>
        </p:txBody>
      </p:sp>
    </p:spTree>
    <p:extLst>
      <p:ext uri="{BB962C8B-B14F-4D97-AF65-F5344CB8AC3E}">
        <p14:creationId xmlns:p14="http://schemas.microsoft.com/office/powerpoint/2010/main" val="39680523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5</Slides>
  <Notes>0</Notes>
  <HiddenSlides>0</HiddenSlide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Public Health Awareness </vt:lpstr>
      <vt:lpstr>Machine learning algorithm   Machine Learning (ML) is a subtype of Artificial Intelligence (AI) technology that aims to improve the speed and accuracy of physicians’ work.</vt:lpstr>
      <vt:lpstr>Roles of machine learning </vt:lpstr>
      <vt:lpstr>PowerPoint Presentation</vt:lpstr>
      <vt:lpstr>Ways for identification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 Health Awareness </dc:title>
  <dc:creator>Arathi N</dc:creator>
  <cp:lastModifiedBy>sasikala manikandan</cp:lastModifiedBy>
  <cp:revision>3</cp:revision>
  <dcterms:created xsi:type="dcterms:W3CDTF">2023-10-04T05:01:12Z</dcterms:created>
  <dcterms:modified xsi:type="dcterms:W3CDTF">2023-10-05T12:58:39Z</dcterms:modified>
</cp:coreProperties>
</file>