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21"/>
  </p:notesMasterIdLst>
  <p:handoutMasterIdLst>
    <p:handoutMasterId r:id="rId22"/>
  </p:handoutMasterIdLst>
  <p:sldIdLst>
    <p:sldId id="278" r:id="rId5"/>
    <p:sldId id="292" r:id="rId6"/>
    <p:sldId id="279" r:id="rId7"/>
    <p:sldId id="280" r:id="rId8"/>
    <p:sldId id="282" r:id="rId9"/>
    <p:sldId id="284" r:id="rId10"/>
    <p:sldId id="285" r:id="rId11"/>
    <p:sldId id="294" r:id="rId12"/>
    <p:sldId id="295" r:id="rId13"/>
    <p:sldId id="296" r:id="rId14"/>
    <p:sldId id="297" r:id="rId15"/>
    <p:sldId id="298" r:id="rId16"/>
    <p:sldId id="299" r:id="rId17"/>
    <p:sldId id="300" r:id="rId18"/>
    <p:sldId id="301" r:id="rId19"/>
    <p:sldId id="293" r:id="rId20"/>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0C8E93-CC49-4632-8F7B-10DF61BF8BA8}" v="41" dt="2023-09-28T09:58:59.800"/>
  </p1510:revLst>
</p1510:revInfo>
</file>

<file path=ppt/tableStyles.xml><?xml version="1.0" encoding="utf-8"?>
<a:tblStyleLst xmlns:a="http://schemas.openxmlformats.org/drawingml/2006/main" def="{5DA37D80-6434-44D0-A028-1B22A696006F}">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varScale="1">
        <p:scale>
          <a:sx n="63" d="100"/>
          <a:sy n="63" d="100"/>
        </p:scale>
        <p:origin x="76" y="3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4" d="100"/>
          <a:sy n="24" d="100"/>
        </p:scale>
        <p:origin x="3475" y="125"/>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SHINI M" userId="71cb96c6d8164b5d" providerId="LiveId" clId="{3C0C8E93-CC49-4632-8F7B-10DF61BF8BA8}"/>
    <pc:docChg chg="custSel modSld">
      <pc:chgData name="ROSHINI M" userId="71cb96c6d8164b5d" providerId="LiveId" clId="{3C0C8E93-CC49-4632-8F7B-10DF61BF8BA8}" dt="2023-09-28T09:58:59.800" v="2325" actId="339"/>
      <pc:docMkLst>
        <pc:docMk/>
      </pc:docMkLst>
      <pc:sldChg chg="addSp delSp modSp mod">
        <pc:chgData name="ROSHINI M" userId="71cb96c6d8164b5d" providerId="LiveId" clId="{3C0C8E93-CC49-4632-8F7B-10DF61BF8BA8}" dt="2023-09-28T09:53:08.823" v="1908" actId="339"/>
        <pc:sldMkLst>
          <pc:docMk/>
          <pc:sldMk cId="2131568492" sldId="278"/>
        </pc:sldMkLst>
        <pc:picChg chg="mod">
          <ac:chgData name="ROSHINI M" userId="71cb96c6d8164b5d" providerId="LiveId" clId="{3C0C8E93-CC49-4632-8F7B-10DF61BF8BA8}" dt="2023-09-28T09:51:31.690" v="1837" actId="339"/>
          <ac:picMkLst>
            <pc:docMk/>
            <pc:sldMk cId="2131568492" sldId="278"/>
            <ac:picMk id="5" creationId="{45C28E72-93B1-8C1F-36A3-69BF02FB7632}"/>
          </ac:picMkLst>
        </pc:picChg>
        <pc:picChg chg="add del mod">
          <ac:chgData name="ROSHINI M" userId="71cb96c6d8164b5d" providerId="LiveId" clId="{3C0C8E93-CC49-4632-8F7B-10DF61BF8BA8}" dt="2023-09-28T09:52:06.432" v="1840" actId="21"/>
          <ac:picMkLst>
            <pc:docMk/>
            <pc:sldMk cId="2131568492" sldId="278"/>
            <ac:picMk id="7" creationId="{81908379-B8E5-E5CB-E58F-AC4B051FBCFF}"/>
          </ac:picMkLst>
        </pc:picChg>
        <pc:picChg chg="add mod">
          <ac:chgData name="ROSHINI M" userId="71cb96c6d8164b5d" providerId="LiveId" clId="{3C0C8E93-CC49-4632-8F7B-10DF61BF8BA8}" dt="2023-09-28T09:53:08.823" v="1908" actId="339"/>
          <ac:picMkLst>
            <pc:docMk/>
            <pc:sldMk cId="2131568492" sldId="278"/>
            <ac:picMk id="9" creationId="{BA547F5F-4C0F-FC6B-4AC5-D51A36DCBC61}"/>
          </ac:picMkLst>
        </pc:picChg>
      </pc:sldChg>
      <pc:sldChg chg="addSp modSp mod">
        <pc:chgData name="ROSHINI M" userId="71cb96c6d8164b5d" providerId="LiveId" clId="{3C0C8E93-CC49-4632-8F7B-10DF61BF8BA8}" dt="2023-09-28T09:55:08.459" v="2010" actId="339"/>
        <pc:sldMkLst>
          <pc:docMk/>
          <pc:sldMk cId="3855531800" sldId="279"/>
        </pc:sldMkLst>
        <pc:picChg chg="add mod">
          <ac:chgData name="ROSHINI M" userId="71cb96c6d8164b5d" providerId="LiveId" clId="{3C0C8E93-CC49-4632-8F7B-10DF61BF8BA8}" dt="2023-09-28T09:55:08.459" v="2010" actId="339"/>
          <ac:picMkLst>
            <pc:docMk/>
            <pc:sldMk cId="3855531800" sldId="279"/>
            <ac:picMk id="5" creationId="{437AB25F-5DCC-D273-FD2E-7591F84D39C4}"/>
          </ac:picMkLst>
        </pc:picChg>
      </pc:sldChg>
      <pc:sldChg chg="modSp mod">
        <pc:chgData name="ROSHINI M" userId="71cb96c6d8164b5d" providerId="LiveId" clId="{3C0C8E93-CC49-4632-8F7B-10DF61BF8BA8}" dt="2023-09-28T09:51:04.545" v="1806" actId="339"/>
        <pc:sldMkLst>
          <pc:docMk/>
          <pc:sldMk cId="979622006" sldId="280"/>
        </pc:sldMkLst>
        <pc:picChg chg="mod">
          <ac:chgData name="ROSHINI M" userId="71cb96c6d8164b5d" providerId="LiveId" clId="{3C0C8E93-CC49-4632-8F7B-10DF61BF8BA8}" dt="2023-09-28T09:51:04.545" v="1806" actId="339"/>
          <ac:picMkLst>
            <pc:docMk/>
            <pc:sldMk cId="979622006" sldId="280"/>
            <ac:picMk id="5" creationId="{2B4729C0-A9BC-0614-5DBF-3C8023384C3D}"/>
          </ac:picMkLst>
        </pc:picChg>
      </pc:sldChg>
      <pc:sldChg chg="addSp modSp mod">
        <pc:chgData name="ROSHINI M" userId="71cb96c6d8164b5d" providerId="LiveId" clId="{3C0C8E93-CC49-4632-8F7B-10DF61BF8BA8}" dt="2023-09-28T09:50:36.538" v="1656" actId="339"/>
        <pc:sldMkLst>
          <pc:docMk/>
          <pc:sldMk cId="685681062" sldId="282"/>
        </pc:sldMkLst>
        <pc:picChg chg="mod">
          <ac:chgData name="ROSHINI M" userId="71cb96c6d8164b5d" providerId="LiveId" clId="{3C0C8E93-CC49-4632-8F7B-10DF61BF8BA8}" dt="2023-09-28T09:50:36.538" v="1656" actId="339"/>
          <ac:picMkLst>
            <pc:docMk/>
            <pc:sldMk cId="685681062" sldId="282"/>
            <ac:picMk id="9" creationId="{9585702B-FB1D-A3FB-64E8-DEC7B6BFF693}"/>
          </ac:picMkLst>
        </pc:picChg>
        <pc:picChg chg="add mod">
          <ac:chgData name="ROSHINI M" userId="71cb96c6d8164b5d" providerId="LiveId" clId="{3C0C8E93-CC49-4632-8F7B-10DF61BF8BA8}" dt="2023-09-28T09:50:32.626" v="1655" actId="339"/>
          <ac:picMkLst>
            <pc:docMk/>
            <pc:sldMk cId="685681062" sldId="282"/>
            <ac:picMk id="11" creationId="{8A2D0506-46A0-660C-36B8-4EC8300966A2}"/>
          </ac:picMkLst>
        </pc:picChg>
      </pc:sldChg>
      <pc:sldChg chg="modSp">
        <pc:chgData name="ROSHINI M" userId="71cb96c6d8164b5d" providerId="LiveId" clId="{3C0C8E93-CC49-4632-8F7B-10DF61BF8BA8}" dt="2023-09-28T09:50:23.515" v="1654" actId="339"/>
        <pc:sldMkLst>
          <pc:docMk/>
          <pc:sldMk cId="2011930182" sldId="285"/>
        </pc:sldMkLst>
        <pc:picChg chg="mod">
          <ac:chgData name="ROSHINI M" userId="71cb96c6d8164b5d" providerId="LiveId" clId="{3C0C8E93-CC49-4632-8F7B-10DF61BF8BA8}" dt="2023-09-28T09:50:16.538" v="1652" actId="339"/>
          <ac:picMkLst>
            <pc:docMk/>
            <pc:sldMk cId="2011930182" sldId="285"/>
            <ac:picMk id="23" creationId="{1D4D659A-14EC-19FD-83B7-5CF943177D9D}"/>
          </ac:picMkLst>
        </pc:picChg>
        <pc:picChg chg="mod">
          <ac:chgData name="ROSHINI M" userId="71cb96c6d8164b5d" providerId="LiveId" clId="{3C0C8E93-CC49-4632-8F7B-10DF61BF8BA8}" dt="2023-09-28T09:50:19.774" v="1653" actId="339"/>
          <ac:picMkLst>
            <pc:docMk/>
            <pc:sldMk cId="2011930182" sldId="285"/>
            <ac:picMk id="24" creationId="{45FBC678-50E5-4CCC-DE49-26DE4398196D}"/>
          </ac:picMkLst>
        </pc:picChg>
        <pc:picChg chg="mod">
          <ac:chgData name="ROSHINI M" userId="71cb96c6d8164b5d" providerId="LiveId" clId="{3C0C8E93-CC49-4632-8F7B-10DF61BF8BA8}" dt="2023-09-28T09:50:23.515" v="1654" actId="339"/>
          <ac:picMkLst>
            <pc:docMk/>
            <pc:sldMk cId="2011930182" sldId="285"/>
            <ac:picMk id="25" creationId="{7386277D-DB3D-CD0A-A74C-9DF936D2A455}"/>
          </ac:picMkLst>
        </pc:picChg>
        <pc:picChg chg="mod">
          <ac:chgData name="ROSHINI M" userId="71cb96c6d8164b5d" providerId="LiveId" clId="{3C0C8E93-CC49-4632-8F7B-10DF61BF8BA8}" dt="2023-09-28T09:50:13.179" v="1651" actId="339"/>
          <ac:picMkLst>
            <pc:docMk/>
            <pc:sldMk cId="2011930182" sldId="285"/>
            <ac:picMk id="26" creationId="{3B87B43A-A6E1-26C5-8BEF-A763129C715D}"/>
          </ac:picMkLst>
        </pc:picChg>
      </pc:sldChg>
      <pc:sldChg chg="addSp modSp mod">
        <pc:chgData name="ROSHINI M" userId="71cb96c6d8164b5d" providerId="LiveId" clId="{3C0C8E93-CC49-4632-8F7B-10DF61BF8BA8}" dt="2023-09-28T09:53:38.213" v="1924" actId="339"/>
        <pc:sldMkLst>
          <pc:docMk/>
          <pc:sldMk cId="94818171" sldId="292"/>
        </pc:sldMkLst>
        <pc:picChg chg="add mod">
          <ac:chgData name="ROSHINI M" userId="71cb96c6d8164b5d" providerId="LiveId" clId="{3C0C8E93-CC49-4632-8F7B-10DF61BF8BA8}" dt="2023-09-28T09:53:38.213" v="1924" actId="339"/>
          <ac:picMkLst>
            <pc:docMk/>
            <pc:sldMk cId="94818171" sldId="292"/>
            <ac:picMk id="7" creationId="{C9B0B41E-32D6-6E72-7901-BE87DC323208}"/>
          </ac:picMkLst>
        </pc:picChg>
      </pc:sldChg>
      <pc:sldChg chg="addSp delSp modSp mod">
        <pc:chgData name="ROSHINI M" userId="71cb96c6d8164b5d" providerId="LiveId" clId="{3C0C8E93-CC49-4632-8F7B-10DF61BF8BA8}" dt="2023-09-28T09:56:17.403" v="2201" actId="14861"/>
        <pc:sldMkLst>
          <pc:docMk/>
          <pc:sldMk cId="1003962426" sldId="293"/>
        </pc:sldMkLst>
        <pc:spChg chg="del mod">
          <ac:chgData name="ROSHINI M" userId="71cb96c6d8164b5d" providerId="LiveId" clId="{3C0C8E93-CC49-4632-8F7B-10DF61BF8BA8}" dt="2023-09-28T09:42:18.552" v="69" actId="21"/>
          <ac:spMkLst>
            <pc:docMk/>
            <pc:sldMk cId="1003962426" sldId="293"/>
            <ac:spMk id="2" creationId="{800AB426-5B7C-607E-D413-5D2C9495CC0A}"/>
          </ac:spMkLst>
        </pc:spChg>
        <pc:picChg chg="add mod">
          <ac:chgData name="ROSHINI M" userId="71cb96c6d8164b5d" providerId="LiveId" clId="{3C0C8E93-CC49-4632-8F7B-10DF61BF8BA8}" dt="2023-09-28T09:56:17.403" v="2201" actId="14861"/>
          <ac:picMkLst>
            <pc:docMk/>
            <pc:sldMk cId="1003962426" sldId="293"/>
            <ac:picMk id="5" creationId="{A568D9E2-2387-926C-63DA-44B4ED850E2D}"/>
          </ac:picMkLst>
        </pc:picChg>
      </pc:sldChg>
      <pc:sldChg chg="addSp modSp mod">
        <pc:chgData name="ROSHINI M" userId="71cb96c6d8164b5d" providerId="LiveId" clId="{3C0C8E93-CC49-4632-8F7B-10DF61BF8BA8}" dt="2023-09-28T09:50:00.187" v="1650" actId="339"/>
        <pc:sldMkLst>
          <pc:docMk/>
          <pc:sldMk cId="1077656561" sldId="294"/>
        </pc:sldMkLst>
        <pc:picChg chg="add mod">
          <ac:chgData name="ROSHINI M" userId="71cb96c6d8164b5d" providerId="LiveId" clId="{3C0C8E93-CC49-4632-8F7B-10DF61BF8BA8}" dt="2023-09-28T09:50:00.187" v="1650" actId="339"/>
          <ac:picMkLst>
            <pc:docMk/>
            <pc:sldMk cId="1077656561" sldId="294"/>
            <ac:picMk id="7" creationId="{11A41B2B-6F17-0F1F-E2A7-9FED7212EEF6}"/>
          </ac:picMkLst>
        </pc:picChg>
      </pc:sldChg>
      <pc:sldChg chg="addSp modSp mod">
        <pc:chgData name="ROSHINI M" userId="71cb96c6d8164b5d" providerId="LiveId" clId="{3C0C8E93-CC49-4632-8F7B-10DF61BF8BA8}" dt="2023-09-28T09:58:16.429" v="2211" actId="14861"/>
        <pc:sldMkLst>
          <pc:docMk/>
          <pc:sldMk cId="1342296521" sldId="295"/>
        </pc:sldMkLst>
        <pc:picChg chg="add mod">
          <ac:chgData name="ROSHINI M" userId="71cb96c6d8164b5d" providerId="LiveId" clId="{3C0C8E93-CC49-4632-8F7B-10DF61BF8BA8}" dt="2023-09-28T09:58:16.429" v="2211" actId="14861"/>
          <ac:picMkLst>
            <pc:docMk/>
            <pc:sldMk cId="1342296521" sldId="295"/>
            <ac:picMk id="10" creationId="{B1576A05-8BA2-FB1F-6608-940F52C0C7FB}"/>
          </ac:picMkLst>
        </pc:picChg>
      </pc:sldChg>
      <pc:sldChg chg="addSp modSp mod">
        <pc:chgData name="ROSHINI M" userId="71cb96c6d8164b5d" providerId="LiveId" clId="{3C0C8E93-CC49-4632-8F7B-10DF61BF8BA8}" dt="2023-09-28T09:48:34.707" v="1081" actId="14861"/>
        <pc:sldMkLst>
          <pc:docMk/>
          <pc:sldMk cId="2278615790" sldId="296"/>
        </pc:sldMkLst>
        <pc:picChg chg="add mod">
          <ac:chgData name="ROSHINI M" userId="71cb96c6d8164b5d" providerId="LiveId" clId="{3C0C8E93-CC49-4632-8F7B-10DF61BF8BA8}" dt="2023-09-28T09:48:34.707" v="1081" actId="14861"/>
          <ac:picMkLst>
            <pc:docMk/>
            <pc:sldMk cId="2278615790" sldId="296"/>
            <ac:picMk id="7" creationId="{790597DF-EA1F-9A71-5CDF-A088ECD5316E}"/>
          </ac:picMkLst>
        </pc:picChg>
      </pc:sldChg>
      <pc:sldChg chg="addSp modSp mod">
        <pc:chgData name="ROSHINI M" userId="71cb96c6d8164b5d" providerId="LiveId" clId="{3C0C8E93-CC49-4632-8F7B-10DF61BF8BA8}" dt="2023-09-28T09:58:25.959" v="2213" actId="14861"/>
        <pc:sldMkLst>
          <pc:docMk/>
          <pc:sldMk cId="974280276" sldId="299"/>
        </pc:sldMkLst>
        <pc:picChg chg="add mod">
          <ac:chgData name="ROSHINI M" userId="71cb96c6d8164b5d" providerId="LiveId" clId="{3C0C8E93-CC49-4632-8F7B-10DF61BF8BA8}" dt="2023-09-28T09:58:25.959" v="2213" actId="14861"/>
          <ac:picMkLst>
            <pc:docMk/>
            <pc:sldMk cId="974280276" sldId="299"/>
            <ac:picMk id="7" creationId="{82CD7309-895A-CA50-D2E2-999FAA0672F4}"/>
          </ac:picMkLst>
        </pc:picChg>
      </pc:sldChg>
      <pc:sldChg chg="addSp modSp mod">
        <pc:chgData name="ROSHINI M" userId="71cb96c6d8164b5d" providerId="LiveId" clId="{3C0C8E93-CC49-4632-8F7B-10DF61BF8BA8}" dt="2023-09-28T09:58:59.800" v="2325" actId="339"/>
        <pc:sldMkLst>
          <pc:docMk/>
          <pc:sldMk cId="120012204" sldId="300"/>
        </pc:sldMkLst>
        <pc:picChg chg="add mod">
          <ac:chgData name="ROSHINI M" userId="71cb96c6d8164b5d" providerId="LiveId" clId="{3C0C8E93-CC49-4632-8F7B-10DF61BF8BA8}" dt="2023-09-28T09:58:59.800" v="2325" actId="339"/>
          <ac:picMkLst>
            <pc:docMk/>
            <pc:sldMk cId="120012204" sldId="300"/>
            <ac:picMk id="7" creationId="{86359A51-ECA6-1FEA-FD8A-ECA7EDDB1686}"/>
          </ac:picMkLst>
        </pc:picChg>
      </pc:sldChg>
      <pc:sldChg chg="addSp modSp mod">
        <pc:chgData name="ROSHINI M" userId="71cb96c6d8164b5d" providerId="LiveId" clId="{3C0C8E93-CC49-4632-8F7B-10DF61BF8BA8}" dt="2023-09-28T09:45:31.496" v="542" actId="339"/>
        <pc:sldMkLst>
          <pc:docMk/>
          <pc:sldMk cId="2817440039" sldId="301"/>
        </pc:sldMkLst>
        <pc:picChg chg="add mod">
          <ac:chgData name="ROSHINI M" userId="71cb96c6d8164b5d" providerId="LiveId" clId="{3C0C8E93-CC49-4632-8F7B-10DF61BF8BA8}" dt="2023-09-28T09:45:31.496" v="542" actId="339"/>
          <ac:picMkLst>
            <pc:docMk/>
            <pc:sldMk cId="2817440039" sldId="301"/>
            <ac:picMk id="7" creationId="{C3D49888-EBA3-F0F6-2133-B93FFD8C9AA5}"/>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D9D42D35-0463-4920-BEF7-2B88080E67A2}" type="datetimeFigureOut">
              <a:rPr lang="en-US" smtClean="0"/>
              <a:t>9/28/2023</a:t>
            </a:fld>
            <a:endParaRPr lang="en-US"/>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02926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600201"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3403092" y="69574"/>
            <a:ext cx="5385816" cy="3139970"/>
          </a:xfrm>
        </p:spPr>
        <p:txBody>
          <a:bodyPr tIns="0" anchor="b" anchorCtr="0">
            <a:noAutofit/>
          </a:bodyPr>
          <a:lstStyle>
            <a:lvl1pPr algn="ctr">
              <a:defRPr sz="4400"/>
            </a:lvl1pPr>
          </a:lstStyle>
          <a:p>
            <a:r>
              <a:rPr lang="en-US" dirty="0"/>
              <a:t>Click to add title</a:t>
            </a:r>
          </a:p>
        </p:txBody>
      </p:sp>
      <p:sp>
        <p:nvSpPr>
          <p:cNvPr id="3" name="Subtitle 2"/>
          <p:cNvSpPr>
            <a:spLocks noGrp="1"/>
          </p:cNvSpPr>
          <p:nvPr>
            <p:ph type="subTitle" idx="1" hasCustomPrompt="1"/>
          </p:nvPr>
        </p:nvSpPr>
        <p:spPr>
          <a:xfrm>
            <a:off x="4349496" y="3255267"/>
            <a:ext cx="3493008" cy="1644724"/>
          </a:xfrm>
        </p:spPr>
        <p:txBody>
          <a:bodyPr lIns="0" tIns="0" rIns="0" bIns="0" anchor="ctr" anchorCtr="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hasCustomPrompt="1"/>
          </p:nvPr>
        </p:nvSpPr>
        <p:spPr>
          <a:xfrm>
            <a:off x="758952" y="701702"/>
            <a:ext cx="10671048" cy="1444351"/>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7" name="Oval 6">
            <a:extLst>
              <a:ext uri="{FF2B5EF4-FFF2-40B4-BE49-F238E27FC236}">
                <a16:creationId xmlns:a16="http://schemas.microsoft.com/office/drawing/2014/main" id="{5C32B254-F115-AAF3-09C2-B631F5CDC4C7}"/>
              </a:ext>
              <a:ext uri="{C183D7F6-B498-43B3-948B-1728B52AA6E4}">
                <adec:decorative xmlns:adec="http://schemas.microsoft.com/office/drawing/2017/decorative" val="1"/>
              </a:ext>
            </a:extLst>
          </p:cNvPr>
          <p:cNvSpPr>
            <a:spLocks noChangeAspect="1"/>
          </p:cNvSpPr>
          <p:nvPr userDrawn="1"/>
        </p:nvSpPr>
        <p:spPr>
          <a:xfrm>
            <a:off x="1329989" y="2370268"/>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hasCustomPrompt="1"/>
          </p:nvPr>
        </p:nvSpPr>
        <p:spPr>
          <a:xfrm>
            <a:off x="1339134"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hasCustomPrompt="1"/>
          </p:nvPr>
        </p:nvSpPr>
        <p:spPr>
          <a:xfrm>
            <a:off x="685338"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1598 h 2826771"/>
              <a:gd name="connsiteX1" fmla="*/ 646257 w 2011680"/>
              <a:gd name="connsiteY1" fmla="*/ 0 h 2826771"/>
              <a:gd name="connsiteX2" fmla="*/ 2011680 w 2011680"/>
              <a:gd name="connsiteY2" fmla="*/ 1598 h 2826771"/>
              <a:gd name="connsiteX3" fmla="*/ 2011680 w 2011680"/>
              <a:gd name="connsiteY3" fmla="*/ 2826771 h 2826771"/>
              <a:gd name="connsiteX4" fmla="*/ 0 w 2011680"/>
              <a:gd name="connsiteY4" fmla="*/ 2826771 h 2826771"/>
              <a:gd name="connsiteX5" fmla="*/ 0 w 2011680"/>
              <a:gd name="connsiteY5" fmla="*/ 1598 h 2826771"/>
              <a:gd name="connsiteX0" fmla="*/ 0 w 2011680"/>
              <a:gd name="connsiteY0" fmla="*/ 1598 h 2826771"/>
              <a:gd name="connsiteX1" fmla="*/ 646257 w 2011680"/>
              <a:gd name="connsiteY1" fmla="*/ 0 h 2826771"/>
              <a:gd name="connsiteX2" fmla="*/ 1358727 w 2011680"/>
              <a:gd name="connsiteY2" fmla="*/ 0 h 2826771"/>
              <a:gd name="connsiteX3" fmla="*/ 2011680 w 2011680"/>
              <a:gd name="connsiteY3" fmla="*/ 1598 h 2826771"/>
              <a:gd name="connsiteX4" fmla="*/ 2011680 w 2011680"/>
              <a:gd name="connsiteY4" fmla="*/ 2826771 h 2826771"/>
              <a:gd name="connsiteX5" fmla="*/ 0 w 2011680"/>
              <a:gd name="connsiteY5" fmla="*/ 2826771 h 2826771"/>
              <a:gd name="connsiteX6" fmla="*/ 0 w 2011680"/>
              <a:gd name="connsiteY6" fmla="*/ 1598 h 2826771"/>
              <a:gd name="connsiteX0" fmla="*/ 0 w 2011680"/>
              <a:gd name="connsiteY0" fmla="*/ 1598 h 2826771"/>
              <a:gd name="connsiteX1" fmla="*/ 646257 w 2011680"/>
              <a:gd name="connsiteY1" fmla="*/ 0 h 2826771"/>
              <a:gd name="connsiteX2" fmla="*/ 1010112 w 2011680"/>
              <a:gd name="connsiteY2" fmla="*/ 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6771">
                <a:moveTo>
                  <a:pt x="0" y="1598"/>
                </a:moveTo>
                <a:lnTo>
                  <a:pt x="646257" y="0"/>
                </a:lnTo>
                <a:cubicBezTo>
                  <a:pt x="699597" y="218440"/>
                  <a:pt x="783417" y="292100"/>
                  <a:pt x="1012017" y="335280"/>
                </a:cubicBezTo>
                <a:cubicBezTo>
                  <a:pt x="1289512" y="299720"/>
                  <a:pt x="1340312" y="106045"/>
                  <a:pt x="1358727" y="0"/>
                </a:cubicBezTo>
                <a:lnTo>
                  <a:pt x="2011680" y="1598"/>
                </a:lnTo>
                <a:lnTo>
                  <a:pt x="2011680" y="2826771"/>
                </a:lnTo>
                <a:lnTo>
                  <a:pt x="0" y="2826771"/>
                </a:lnTo>
                <a:lnTo>
                  <a:pt x="0" y="1598"/>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16" name="Rectangle 15">
            <a:extLst>
              <a:ext uri="{FF2B5EF4-FFF2-40B4-BE49-F238E27FC236}">
                <a16:creationId xmlns:a16="http://schemas.microsoft.com/office/drawing/2014/main" id="{B950ED98-B5D1-206C-403F-FA954F9D2CFF}"/>
              </a:ext>
              <a:ext uri="{C183D7F6-B498-43B3-948B-1728B52AA6E4}">
                <adec:decorative xmlns:adec="http://schemas.microsoft.com/office/drawing/2017/decorative" val="1"/>
              </a:ext>
            </a:extLst>
          </p:cNvPr>
          <p:cNvSpPr/>
          <p:nvPr userDrawn="1"/>
        </p:nvSpPr>
        <p:spPr>
          <a:xfrm>
            <a:off x="685338"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hasCustomPrompt="1"/>
          </p:nvPr>
        </p:nvSpPr>
        <p:spPr>
          <a:xfrm>
            <a:off x="731058"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8" name="Oval 7">
            <a:extLst>
              <a:ext uri="{FF2B5EF4-FFF2-40B4-BE49-F238E27FC236}">
                <a16:creationId xmlns:a16="http://schemas.microsoft.com/office/drawing/2014/main" id="{B2485599-A799-0E8C-D368-451B9DE022B2}"/>
              </a:ext>
              <a:ext uri="{C183D7F6-B498-43B3-948B-1728B52AA6E4}">
                <adec:decorative xmlns:adec="http://schemas.microsoft.com/office/drawing/2017/decorative" val="1"/>
              </a:ext>
            </a:extLst>
          </p:cNvPr>
          <p:cNvSpPr>
            <a:spLocks noChangeAspect="1"/>
          </p:cNvSpPr>
          <p:nvPr userDrawn="1"/>
        </p:nvSpPr>
        <p:spPr>
          <a:xfrm>
            <a:off x="3545563" y="2373190"/>
            <a:ext cx="722376" cy="722376"/>
          </a:xfrm>
          <a:prstGeom prst="ellipse">
            <a:avLst/>
          </a:prstGeom>
          <a:noFill/>
          <a:ln w="254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hasCustomPrompt="1"/>
          </p:nvPr>
        </p:nvSpPr>
        <p:spPr>
          <a:xfrm>
            <a:off x="3554707" y="2379412"/>
            <a:ext cx="704088" cy="704088"/>
          </a:xfrm>
          <a:prstGeom prst="ellipse">
            <a:avLst/>
          </a:prstGeom>
          <a:solidFill>
            <a:schemeClr val="accent3"/>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hasCustomPrompt="1"/>
          </p:nvPr>
        </p:nvSpPr>
        <p:spPr>
          <a:xfrm>
            <a:off x="2900910" y="2756536"/>
            <a:ext cx="2011680" cy="2828676"/>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4646 h 2829819"/>
              <a:gd name="connsiteX1" fmla="*/ 994434 w 2011680"/>
              <a:gd name="connsiteY1" fmla="*/ 0 h 2829819"/>
              <a:gd name="connsiteX2" fmla="*/ 2011680 w 2011680"/>
              <a:gd name="connsiteY2" fmla="*/ 4646 h 2829819"/>
              <a:gd name="connsiteX3" fmla="*/ 2011680 w 2011680"/>
              <a:gd name="connsiteY3" fmla="*/ 2829819 h 2829819"/>
              <a:gd name="connsiteX4" fmla="*/ 0 w 2011680"/>
              <a:gd name="connsiteY4" fmla="*/ 2829819 h 2829819"/>
              <a:gd name="connsiteX5" fmla="*/ 0 w 2011680"/>
              <a:gd name="connsiteY5" fmla="*/ 4646 h 2829819"/>
              <a:gd name="connsiteX0" fmla="*/ 0 w 2011680"/>
              <a:gd name="connsiteY0" fmla="*/ 4646 h 2829819"/>
              <a:gd name="connsiteX1" fmla="*/ 994434 w 2011680"/>
              <a:gd name="connsiteY1" fmla="*/ 0 h 2829819"/>
              <a:gd name="connsiteX2" fmla="*/ 2011680 w 2011680"/>
              <a:gd name="connsiteY2" fmla="*/ 4646 h 2829819"/>
              <a:gd name="connsiteX3" fmla="*/ 2011680 w 2011680"/>
              <a:gd name="connsiteY3" fmla="*/ 2829819 h 2829819"/>
              <a:gd name="connsiteX4" fmla="*/ 0 w 2011680"/>
              <a:gd name="connsiteY4" fmla="*/ 2829819 h 2829819"/>
              <a:gd name="connsiteX5" fmla="*/ 0 w 2011680"/>
              <a:gd name="connsiteY5" fmla="*/ 4646 h 2829819"/>
              <a:gd name="connsiteX0" fmla="*/ 0 w 2011680"/>
              <a:gd name="connsiteY0" fmla="*/ 4646 h 2829819"/>
              <a:gd name="connsiteX1" fmla="*/ 994434 w 2011680"/>
              <a:gd name="connsiteY1" fmla="*/ 0 h 2829819"/>
              <a:gd name="connsiteX2" fmla="*/ 2011680 w 2011680"/>
              <a:gd name="connsiteY2" fmla="*/ 4646 h 2829819"/>
              <a:gd name="connsiteX3" fmla="*/ 2011680 w 2011680"/>
              <a:gd name="connsiteY3" fmla="*/ 2829819 h 2829819"/>
              <a:gd name="connsiteX4" fmla="*/ 0 w 2011680"/>
              <a:gd name="connsiteY4" fmla="*/ 2829819 h 2829819"/>
              <a:gd name="connsiteX5" fmla="*/ 0 w 2011680"/>
              <a:gd name="connsiteY5" fmla="*/ 4646 h 2829819"/>
              <a:gd name="connsiteX0" fmla="*/ 0 w 2011680"/>
              <a:gd name="connsiteY0" fmla="*/ 4646 h 2829819"/>
              <a:gd name="connsiteX1" fmla="*/ 994434 w 2011680"/>
              <a:gd name="connsiteY1" fmla="*/ 0 h 2829819"/>
              <a:gd name="connsiteX2" fmla="*/ 1362480 w 2011680"/>
              <a:gd name="connsiteY2" fmla="*/ 3048 h 2829819"/>
              <a:gd name="connsiteX3" fmla="*/ 2011680 w 2011680"/>
              <a:gd name="connsiteY3" fmla="*/ 4646 h 2829819"/>
              <a:gd name="connsiteX4" fmla="*/ 2011680 w 2011680"/>
              <a:gd name="connsiteY4" fmla="*/ 2829819 h 2829819"/>
              <a:gd name="connsiteX5" fmla="*/ 0 w 2011680"/>
              <a:gd name="connsiteY5" fmla="*/ 2829819 h 2829819"/>
              <a:gd name="connsiteX6" fmla="*/ 0 w 2011680"/>
              <a:gd name="connsiteY6" fmla="*/ 4646 h 2829819"/>
              <a:gd name="connsiteX0" fmla="*/ 0 w 2011680"/>
              <a:gd name="connsiteY0" fmla="*/ 4646 h 2829819"/>
              <a:gd name="connsiteX1" fmla="*/ 651915 w 2011680"/>
              <a:gd name="connsiteY1" fmla="*/ 1143 h 2829819"/>
              <a:gd name="connsiteX2" fmla="*/ 994434 w 2011680"/>
              <a:gd name="connsiteY2" fmla="*/ 0 h 2829819"/>
              <a:gd name="connsiteX3" fmla="*/ 1362480 w 2011680"/>
              <a:gd name="connsiteY3" fmla="*/ 3048 h 2829819"/>
              <a:gd name="connsiteX4" fmla="*/ 2011680 w 2011680"/>
              <a:gd name="connsiteY4" fmla="*/ 4646 h 2829819"/>
              <a:gd name="connsiteX5" fmla="*/ 2011680 w 2011680"/>
              <a:gd name="connsiteY5" fmla="*/ 2829819 h 2829819"/>
              <a:gd name="connsiteX6" fmla="*/ 0 w 2011680"/>
              <a:gd name="connsiteY6" fmla="*/ 2829819 h 2829819"/>
              <a:gd name="connsiteX7" fmla="*/ 0 w 2011680"/>
              <a:gd name="connsiteY7" fmla="*/ 4646 h 2829819"/>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8676">
                <a:moveTo>
                  <a:pt x="0" y="3503"/>
                </a:moveTo>
                <a:lnTo>
                  <a:pt x="651915" y="0"/>
                </a:lnTo>
                <a:cubicBezTo>
                  <a:pt x="665123" y="83439"/>
                  <a:pt x="720241" y="317373"/>
                  <a:pt x="1005864" y="336042"/>
                </a:cubicBezTo>
                <a:cubicBezTo>
                  <a:pt x="1248561" y="340868"/>
                  <a:pt x="1359813" y="80899"/>
                  <a:pt x="1362480" y="1905"/>
                </a:cubicBezTo>
                <a:lnTo>
                  <a:pt x="2011680" y="3503"/>
                </a:lnTo>
                <a:lnTo>
                  <a:pt x="2011680" y="2828676"/>
                </a:lnTo>
                <a:lnTo>
                  <a:pt x="0" y="2828676"/>
                </a:lnTo>
                <a:lnTo>
                  <a:pt x="0" y="3503"/>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18" name="Rectangle 17">
            <a:extLst>
              <a:ext uri="{FF2B5EF4-FFF2-40B4-BE49-F238E27FC236}">
                <a16:creationId xmlns:a16="http://schemas.microsoft.com/office/drawing/2014/main" id="{0E8643CE-01D9-3E5E-15F6-20689F775F15}"/>
              </a:ext>
              <a:ext uri="{C183D7F6-B498-43B3-948B-1728B52AA6E4}">
                <adec:decorative xmlns:adec="http://schemas.microsoft.com/office/drawing/2017/decorative" val="1"/>
              </a:ext>
            </a:extLst>
          </p:cNvPr>
          <p:cNvSpPr/>
          <p:nvPr userDrawn="1"/>
        </p:nvSpPr>
        <p:spPr>
          <a:xfrm>
            <a:off x="2900911" y="4064834"/>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hasCustomPrompt="1"/>
          </p:nvPr>
        </p:nvSpPr>
        <p:spPr>
          <a:xfrm>
            <a:off x="2946630"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9" name="Oval 8">
            <a:extLst>
              <a:ext uri="{FF2B5EF4-FFF2-40B4-BE49-F238E27FC236}">
                <a16:creationId xmlns:a16="http://schemas.microsoft.com/office/drawing/2014/main" id="{944D3449-0EF5-D439-CC36-5C761D35D494}"/>
              </a:ext>
              <a:ext uri="{C183D7F6-B498-43B3-948B-1728B52AA6E4}">
                <adec:decorative xmlns:adec="http://schemas.microsoft.com/office/drawing/2017/decorative" val="1"/>
              </a:ext>
            </a:extLst>
          </p:cNvPr>
          <p:cNvSpPr>
            <a:spLocks noChangeAspect="1"/>
          </p:cNvSpPr>
          <p:nvPr userDrawn="1"/>
        </p:nvSpPr>
        <p:spPr>
          <a:xfrm>
            <a:off x="5761135" y="2373190"/>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hasCustomPrompt="1"/>
          </p:nvPr>
        </p:nvSpPr>
        <p:spPr>
          <a:xfrm>
            <a:off x="5770280"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hasCustomPrompt="1"/>
          </p:nvPr>
        </p:nvSpPr>
        <p:spPr>
          <a:xfrm>
            <a:off x="5116484" y="2756535"/>
            <a:ext cx="2011680" cy="2828676"/>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1598 h 2826771"/>
              <a:gd name="connsiteX1" fmla="*/ 649951 w 2011680"/>
              <a:gd name="connsiteY1" fmla="*/ 0 h 2826771"/>
              <a:gd name="connsiteX2" fmla="*/ 2011680 w 2011680"/>
              <a:gd name="connsiteY2" fmla="*/ 1598 h 2826771"/>
              <a:gd name="connsiteX3" fmla="*/ 2011680 w 2011680"/>
              <a:gd name="connsiteY3" fmla="*/ 2826771 h 2826771"/>
              <a:gd name="connsiteX4" fmla="*/ 0 w 2011680"/>
              <a:gd name="connsiteY4" fmla="*/ 2826771 h 2826771"/>
              <a:gd name="connsiteX5" fmla="*/ 0 w 2011680"/>
              <a:gd name="connsiteY5" fmla="*/ 1598 h 2826771"/>
              <a:gd name="connsiteX0" fmla="*/ 0 w 2011680"/>
              <a:gd name="connsiteY0" fmla="*/ 3503 h 2828676"/>
              <a:gd name="connsiteX1" fmla="*/ 649951 w 2011680"/>
              <a:gd name="connsiteY1" fmla="*/ 1905 h 2828676"/>
              <a:gd name="connsiteX2" fmla="*/ 1358611 w 2011680"/>
              <a:gd name="connsiteY2" fmla="*/ 0 h 2828676"/>
              <a:gd name="connsiteX3" fmla="*/ 2011680 w 2011680"/>
              <a:gd name="connsiteY3" fmla="*/ 3503 h 2828676"/>
              <a:gd name="connsiteX4" fmla="*/ 2011680 w 2011680"/>
              <a:gd name="connsiteY4" fmla="*/ 2828676 h 2828676"/>
              <a:gd name="connsiteX5" fmla="*/ 0 w 2011680"/>
              <a:gd name="connsiteY5" fmla="*/ 2828676 h 2828676"/>
              <a:gd name="connsiteX6" fmla="*/ 0 w 2011680"/>
              <a:gd name="connsiteY6" fmla="*/ 3503 h 2828676"/>
              <a:gd name="connsiteX0" fmla="*/ 0 w 2011680"/>
              <a:gd name="connsiteY0" fmla="*/ 3503 h 2828676"/>
              <a:gd name="connsiteX1" fmla="*/ 649951 w 2011680"/>
              <a:gd name="connsiteY1" fmla="*/ 1905 h 2828676"/>
              <a:gd name="connsiteX2" fmla="*/ 1006186 w 2011680"/>
              <a:gd name="connsiteY2" fmla="*/ 0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8676">
                <a:moveTo>
                  <a:pt x="0" y="3503"/>
                </a:moveTo>
                <a:lnTo>
                  <a:pt x="649951" y="1905"/>
                </a:lnTo>
                <a:cubicBezTo>
                  <a:pt x="676621" y="123825"/>
                  <a:pt x="743296" y="316230"/>
                  <a:pt x="1009996" y="333375"/>
                </a:cubicBezTo>
                <a:cubicBezTo>
                  <a:pt x="1261456" y="319405"/>
                  <a:pt x="1349086" y="114935"/>
                  <a:pt x="1358611" y="0"/>
                </a:cubicBezTo>
                <a:lnTo>
                  <a:pt x="2011680" y="3503"/>
                </a:lnTo>
                <a:lnTo>
                  <a:pt x="2011680" y="2828676"/>
                </a:lnTo>
                <a:lnTo>
                  <a:pt x="0" y="2828676"/>
                </a:lnTo>
                <a:lnTo>
                  <a:pt x="0" y="3503"/>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0" name="Rectangle 19">
            <a:extLst>
              <a:ext uri="{FF2B5EF4-FFF2-40B4-BE49-F238E27FC236}">
                <a16:creationId xmlns:a16="http://schemas.microsoft.com/office/drawing/2014/main" id="{5AF82DDD-EDEC-7D87-F43A-113C5E4A4FE7}"/>
              </a:ext>
              <a:ext uri="{C183D7F6-B498-43B3-948B-1728B52AA6E4}">
                <adec:decorative xmlns:adec="http://schemas.microsoft.com/office/drawing/2017/decorative" val="1"/>
              </a:ext>
            </a:extLst>
          </p:cNvPr>
          <p:cNvSpPr/>
          <p:nvPr userDrawn="1"/>
        </p:nvSpPr>
        <p:spPr>
          <a:xfrm>
            <a:off x="5116484"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hasCustomPrompt="1"/>
          </p:nvPr>
        </p:nvSpPr>
        <p:spPr>
          <a:xfrm>
            <a:off x="5162204"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10" name="Oval 9">
            <a:extLst>
              <a:ext uri="{FF2B5EF4-FFF2-40B4-BE49-F238E27FC236}">
                <a16:creationId xmlns:a16="http://schemas.microsoft.com/office/drawing/2014/main" id="{476F2D13-53B7-CE37-EA90-449A726B8A73}"/>
              </a:ext>
              <a:ext uri="{C183D7F6-B498-43B3-948B-1728B52AA6E4}">
                <adec:decorative xmlns:adec="http://schemas.microsoft.com/office/drawing/2017/decorative" val="1"/>
              </a:ext>
            </a:extLst>
          </p:cNvPr>
          <p:cNvSpPr>
            <a:spLocks noChangeAspect="1"/>
          </p:cNvSpPr>
          <p:nvPr userDrawn="1"/>
        </p:nvSpPr>
        <p:spPr>
          <a:xfrm>
            <a:off x="7976707" y="2373190"/>
            <a:ext cx="722376" cy="722376"/>
          </a:xfrm>
          <a:prstGeom prst="ellipse">
            <a:avLst/>
          </a:prstGeom>
          <a:noFill/>
          <a:ln w="254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hasCustomPrompt="1"/>
          </p:nvPr>
        </p:nvSpPr>
        <p:spPr>
          <a:xfrm>
            <a:off x="7985853" y="2379412"/>
            <a:ext cx="704088" cy="704088"/>
          </a:xfrm>
          <a:prstGeom prst="ellipse">
            <a:avLst/>
          </a:prstGeom>
          <a:solidFill>
            <a:schemeClr val="accent3"/>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hasCustomPrompt="1"/>
          </p:nvPr>
        </p:nvSpPr>
        <p:spPr>
          <a:xfrm>
            <a:off x="7332057"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1598 h 2826771"/>
              <a:gd name="connsiteX1" fmla="*/ 651163 w 2011680"/>
              <a:gd name="connsiteY1" fmla="*/ 0 h 2826771"/>
              <a:gd name="connsiteX2" fmla="*/ 2011680 w 2011680"/>
              <a:gd name="connsiteY2" fmla="*/ 1598 h 2826771"/>
              <a:gd name="connsiteX3" fmla="*/ 2011680 w 2011680"/>
              <a:gd name="connsiteY3" fmla="*/ 2826771 h 2826771"/>
              <a:gd name="connsiteX4" fmla="*/ 0 w 2011680"/>
              <a:gd name="connsiteY4" fmla="*/ 2826771 h 2826771"/>
              <a:gd name="connsiteX5" fmla="*/ 0 w 2011680"/>
              <a:gd name="connsiteY5" fmla="*/ 1598 h 2826771"/>
              <a:gd name="connsiteX0" fmla="*/ 0 w 2011680"/>
              <a:gd name="connsiteY0" fmla="*/ 1598 h 2826771"/>
              <a:gd name="connsiteX1" fmla="*/ 651163 w 2011680"/>
              <a:gd name="connsiteY1" fmla="*/ 0 h 2826771"/>
              <a:gd name="connsiteX2" fmla="*/ 1357283 w 2011680"/>
              <a:gd name="connsiteY2" fmla="*/ 2540 h 2826771"/>
              <a:gd name="connsiteX3" fmla="*/ 2011680 w 2011680"/>
              <a:gd name="connsiteY3" fmla="*/ 1598 h 2826771"/>
              <a:gd name="connsiteX4" fmla="*/ 2011680 w 2011680"/>
              <a:gd name="connsiteY4" fmla="*/ 2826771 h 2826771"/>
              <a:gd name="connsiteX5" fmla="*/ 0 w 2011680"/>
              <a:gd name="connsiteY5" fmla="*/ 2826771 h 2826771"/>
              <a:gd name="connsiteX6" fmla="*/ 0 w 2011680"/>
              <a:gd name="connsiteY6"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6771">
                <a:moveTo>
                  <a:pt x="0" y="1598"/>
                </a:moveTo>
                <a:lnTo>
                  <a:pt x="651163" y="0"/>
                </a:lnTo>
                <a:cubicBezTo>
                  <a:pt x="681643" y="210820"/>
                  <a:pt x="861983" y="330200"/>
                  <a:pt x="1014383" y="330200"/>
                </a:cubicBezTo>
                <a:cubicBezTo>
                  <a:pt x="1164243" y="312420"/>
                  <a:pt x="1331883" y="218440"/>
                  <a:pt x="1357283" y="2540"/>
                </a:cubicBezTo>
                <a:lnTo>
                  <a:pt x="2011680" y="1598"/>
                </a:lnTo>
                <a:lnTo>
                  <a:pt x="2011680" y="2826771"/>
                </a:lnTo>
                <a:lnTo>
                  <a:pt x="0" y="2826771"/>
                </a:lnTo>
                <a:lnTo>
                  <a:pt x="0" y="1598"/>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4" name="Rectangle 23">
            <a:extLst>
              <a:ext uri="{FF2B5EF4-FFF2-40B4-BE49-F238E27FC236}">
                <a16:creationId xmlns:a16="http://schemas.microsoft.com/office/drawing/2014/main" id="{DC0053FE-E44A-CA97-F782-67FC633E722E}"/>
              </a:ext>
              <a:ext uri="{C183D7F6-B498-43B3-948B-1728B52AA6E4}">
                <adec:decorative xmlns:adec="http://schemas.microsoft.com/office/drawing/2017/decorative" val="1"/>
              </a:ext>
            </a:extLst>
          </p:cNvPr>
          <p:cNvSpPr/>
          <p:nvPr userDrawn="1"/>
        </p:nvSpPr>
        <p:spPr>
          <a:xfrm>
            <a:off x="7332057" y="4064834"/>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hasCustomPrompt="1"/>
          </p:nvPr>
        </p:nvSpPr>
        <p:spPr>
          <a:xfrm>
            <a:off x="7377777"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11" name="Oval 10">
            <a:extLst>
              <a:ext uri="{FF2B5EF4-FFF2-40B4-BE49-F238E27FC236}">
                <a16:creationId xmlns:a16="http://schemas.microsoft.com/office/drawing/2014/main" id="{0288DB6F-1A86-5713-2420-7554D75CB811}"/>
              </a:ext>
              <a:ext uri="{C183D7F6-B498-43B3-948B-1728B52AA6E4}">
                <adec:decorative xmlns:adec="http://schemas.microsoft.com/office/drawing/2017/decorative" val="1"/>
              </a:ext>
            </a:extLst>
          </p:cNvPr>
          <p:cNvSpPr>
            <a:spLocks noChangeAspect="1"/>
          </p:cNvSpPr>
          <p:nvPr userDrawn="1"/>
        </p:nvSpPr>
        <p:spPr>
          <a:xfrm>
            <a:off x="10190018" y="2373190"/>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hasCustomPrompt="1"/>
          </p:nvPr>
        </p:nvSpPr>
        <p:spPr>
          <a:xfrm>
            <a:off x="10201425"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hasCustomPrompt="1"/>
          </p:nvPr>
        </p:nvSpPr>
        <p:spPr>
          <a:xfrm>
            <a:off x="9547629"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0 h 2825173"/>
              <a:gd name="connsiteX1" fmla="*/ 655551 w 2011680"/>
              <a:gd name="connsiteY1" fmla="*/ 942 h 2825173"/>
              <a:gd name="connsiteX2" fmla="*/ 2011680 w 2011680"/>
              <a:gd name="connsiteY2" fmla="*/ 0 h 2825173"/>
              <a:gd name="connsiteX3" fmla="*/ 2011680 w 2011680"/>
              <a:gd name="connsiteY3" fmla="*/ 2825173 h 2825173"/>
              <a:gd name="connsiteX4" fmla="*/ 0 w 2011680"/>
              <a:gd name="connsiteY4" fmla="*/ 2825173 h 2825173"/>
              <a:gd name="connsiteX5" fmla="*/ 0 w 2011680"/>
              <a:gd name="connsiteY5" fmla="*/ 0 h 2825173"/>
              <a:gd name="connsiteX0" fmla="*/ 0 w 2011680"/>
              <a:gd name="connsiteY0" fmla="*/ 1598 h 2826771"/>
              <a:gd name="connsiteX1" fmla="*/ 655551 w 2011680"/>
              <a:gd name="connsiteY1" fmla="*/ 2540 h 2826771"/>
              <a:gd name="connsiteX2" fmla="*/ 1364211 w 2011680"/>
              <a:gd name="connsiteY2" fmla="*/ 0 h 2826771"/>
              <a:gd name="connsiteX3" fmla="*/ 2011680 w 2011680"/>
              <a:gd name="connsiteY3" fmla="*/ 1598 h 2826771"/>
              <a:gd name="connsiteX4" fmla="*/ 2011680 w 2011680"/>
              <a:gd name="connsiteY4" fmla="*/ 2826771 h 2826771"/>
              <a:gd name="connsiteX5" fmla="*/ 0 w 2011680"/>
              <a:gd name="connsiteY5" fmla="*/ 2826771 h 2826771"/>
              <a:gd name="connsiteX6" fmla="*/ 0 w 2011680"/>
              <a:gd name="connsiteY6"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6771">
                <a:moveTo>
                  <a:pt x="0" y="1598"/>
                </a:moveTo>
                <a:lnTo>
                  <a:pt x="655551" y="2540"/>
                </a:lnTo>
                <a:cubicBezTo>
                  <a:pt x="686031" y="198120"/>
                  <a:pt x="833351" y="335280"/>
                  <a:pt x="1016231" y="327660"/>
                </a:cubicBezTo>
                <a:cubicBezTo>
                  <a:pt x="1205884" y="340360"/>
                  <a:pt x="1362518" y="137160"/>
                  <a:pt x="1364211" y="0"/>
                </a:cubicBezTo>
                <a:lnTo>
                  <a:pt x="2011680" y="1598"/>
                </a:lnTo>
                <a:lnTo>
                  <a:pt x="2011680" y="2826771"/>
                </a:lnTo>
                <a:lnTo>
                  <a:pt x="0" y="2826771"/>
                </a:lnTo>
                <a:lnTo>
                  <a:pt x="0" y="1598"/>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2" name="Rectangle 21">
            <a:extLst>
              <a:ext uri="{FF2B5EF4-FFF2-40B4-BE49-F238E27FC236}">
                <a16:creationId xmlns:a16="http://schemas.microsoft.com/office/drawing/2014/main" id="{E47E492E-967F-54B7-55B1-08A5E1C3615B}"/>
              </a:ext>
              <a:ext uri="{C183D7F6-B498-43B3-948B-1728B52AA6E4}">
                <adec:decorative xmlns:adec="http://schemas.microsoft.com/office/drawing/2017/decorative" val="1"/>
              </a:ext>
            </a:extLst>
          </p:cNvPr>
          <p:cNvSpPr/>
          <p:nvPr userDrawn="1"/>
        </p:nvSpPr>
        <p:spPr>
          <a:xfrm>
            <a:off x="9547629"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hasCustomPrompt="1"/>
          </p:nvPr>
        </p:nvSpPr>
        <p:spPr>
          <a:xfrm>
            <a:off x="9593349"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 uri="{C183D7F6-B498-43B3-948B-1728B52AA6E4}">
                <adec:decorative xmlns:adec="http://schemas.microsoft.com/office/drawing/2017/decorative" val="1"/>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758952" y="731520"/>
            <a:ext cx="10671048" cy="2126438"/>
          </a:xfrm>
        </p:spPr>
        <p:txBody>
          <a:bodyPr/>
          <a:lstStyle>
            <a:lvl1pPr>
              <a:lnSpc>
                <a:spcPct val="100000"/>
              </a:lnSpc>
              <a:defRPr>
                <a:solidFill>
                  <a:schemeClr val="accent6"/>
                </a:solidFill>
              </a:defRPr>
            </a:lvl1pPr>
          </a:lstStyle>
          <a:p>
            <a:r>
              <a:rPr lang="en-US" dirty="0"/>
              <a:t>Click to add title</a:t>
            </a:r>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cxnSp>
        <p:nvCxnSpPr>
          <p:cNvPr id="42" name="Straight Connector 41">
            <a:extLst>
              <a:ext uri="{FF2B5EF4-FFF2-40B4-BE49-F238E27FC236}">
                <a16:creationId xmlns:a16="http://schemas.microsoft.com/office/drawing/2014/main" id="{E6BE61D7-B0A3-902B-4F58-727982880EF5}"/>
              </a:ext>
              <a:ext uri="{C183D7F6-B498-43B3-948B-1728B52AA6E4}">
                <adec:decorative xmlns:adec="http://schemas.microsoft.com/office/drawing/2017/decorative" val="1"/>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835B4623-C6B7-83B6-05A1-17D69EA8DAB1}"/>
              </a:ext>
              <a:ext uri="{C183D7F6-B498-43B3-948B-1728B52AA6E4}">
                <adec:decorative xmlns:adec="http://schemas.microsoft.com/office/drawing/2017/decorative" val="1"/>
              </a:ext>
            </a:extLst>
          </p:cNvPr>
          <p:cNvSpPr/>
          <p:nvPr userDrawn="1"/>
        </p:nvSpPr>
        <p:spPr>
          <a:xfrm rot="16200000">
            <a:off x="1669440"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7C16B48C-2241-2A09-2A32-FB55BCFD6524}"/>
              </a:ext>
              <a:ext uri="{C183D7F6-B498-43B3-948B-1728B52AA6E4}">
                <adec:decorative xmlns:adec="http://schemas.microsoft.com/office/drawing/2017/decorative" val="1"/>
              </a:ext>
            </a:extLst>
          </p:cNvPr>
          <p:cNvSpPr/>
          <p:nvPr userDrawn="1"/>
        </p:nvSpPr>
        <p:spPr>
          <a:xfrm rot="16200000">
            <a:off x="3881150"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3DC7B0C-730B-4FE8-3BFD-D787B1950638}"/>
              </a:ext>
              <a:ext uri="{C183D7F6-B498-43B3-948B-1728B52AA6E4}">
                <adec:decorative xmlns:adec="http://schemas.microsoft.com/office/drawing/2017/decorative" val="1"/>
              </a:ext>
            </a:extLst>
          </p:cNvPr>
          <p:cNvSpPr/>
          <p:nvPr userDrawn="1"/>
        </p:nvSpPr>
        <p:spPr>
          <a:xfrm rot="16200000">
            <a:off x="6045016"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47B2BF2-C193-18BC-3798-C9611C4182C4}"/>
              </a:ext>
              <a:ext uri="{C183D7F6-B498-43B3-948B-1728B52AA6E4}">
                <adec:decorative xmlns:adec="http://schemas.microsoft.com/office/drawing/2017/decorative" val="1"/>
              </a:ext>
            </a:extLst>
          </p:cNvPr>
          <p:cNvSpPr/>
          <p:nvPr userDrawn="1"/>
        </p:nvSpPr>
        <p:spPr>
          <a:xfrm rot="16200000">
            <a:off x="8264631"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A8E087E-B71E-C8CE-2C40-B3EACA40D29C}"/>
              </a:ext>
              <a:ext uri="{C183D7F6-B498-43B3-948B-1728B52AA6E4}">
                <adec:decorative xmlns:adec="http://schemas.microsoft.com/office/drawing/2017/decorative" val="1"/>
              </a:ext>
            </a:extLst>
          </p:cNvPr>
          <p:cNvSpPr/>
          <p:nvPr userDrawn="1"/>
        </p:nvSpPr>
        <p:spPr>
          <a:xfrm rot="16200000">
            <a:off x="10475505"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hasCustomPrompt="1"/>
          </p:nvPr>
        </p:nvSpPr>
        <p:spPr>
          <a:xfrm>
            <a:off x="685338"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hasCustomPrompt="1"/>
          </p:nvPr>
        </p:nvSpPr>
        <p:spPr>
          <a:xfrm>
            <a:off x="2900911"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hasCustomPrompt="1"/>
          </p:nvPr>
        </p:nvSpPr>
        <p:spPr>
          <a:xfrm>
            <a:off x="5116484"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hasCustomPrompt="1"/>
          </p:nvPr>
        </p:nvSpPr>
        <p:spPr>
          <a:xfrm>
            <a:off x="7332057"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hasCustomPrompt="1"/>
          </p:nvPr>
        </p:nvSpPr>
        <p:spPr>
          <a:xfrm>
            <a:off x="9547629"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3986784" y="701702"/>
            <a:ext cx="7439243" cy="1309978"/>
          </a:xfrm>
        </p:spPr>
        <p:txBody>
          <a:bodyPr>
            <a:noAutofit/>
          </a:bodyPr>
          <a:lstStyle>
            <a:lvl1pPr algn="l">
              <a:lnSpc>
                <a:spcPct val="100000"/>
              </a:lnSpc>
              <a:defRPr/>
            </a:lvl1pPr>
          </a:lstStyle>
          <a:p>
            <a:r>
              <a:rPr lang="en-US" dirty="0"/>
              <a:t>Click to add title</a:t>
            </a:r>
          </a:p>
        </p:txBody>
      </p:sp>
      <p:sp>
        <p:nvSpPr>
          <p:cNvPr id="9" name="Slide Number Placeholder 8"/>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hasCustomPrompt="1"/>
          </p:nvPr>
        </p:nvSpPr>
        <p:spPr>
          <a:xfrm>
            <a:off x="3986784" y="2071314"/>
            <a:ext cx="3813048" cy="730504"/>
          </a:xfrm>
        </p:spPr>
        <p:txBody>
          <a:bodyPr anchor="ctr" anchorCtr="0">
            <a:noAutofit/>
          </a:bodyPr>
          <a:lstStyle>
            <a:lvl1pPr marL="0" indent="0">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p:cNvSpPr>
            <a:spLocks noGrp="1"/>
          </p:cNvSpPr>
          <p:nvPr>
            <p:ph sz="half" idx="2" hasCustomPrompt="1"/>
          </p:nvPr>
        </p:nvSpPr>
        <p:spPr>
          <a:xfrm>
            <a:off x="3986784" y="2877312"/>
            <a:ext cx="3803992"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hasCustomPrompt="1"/>
          </p:nvPr>
        </p:nvSpPr>
        <p:spPr>
          <a:xfrm>
            <a:off x="7857877" y="2071314"/>
            <a:ext cx="3568150" cy="730504"/>
          </a:xfrm>
        </p:spPr>
        <p:txBody>
          <a:bodyPr anchor="ctr" anchorCtr="0">
            <a:noAutofit/>
          </a:bodyPr>
          <a:lstStyle>
            <a:lvl1pPr marL="0" indent="0">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 name="Content Placeholder 5"/>
          <p:cNvSpPr>
            <a:spLocks noGrp="1"/>
          </p:cNvSpPr>
          <p:nvPr>
            <p:ph sz="quarter" idx="4" hasCustomPrompt="1"/>
          </p:nvPr>
        </p:nvSpPr>
        <p:spPr>
          <a:xfrm>
            <a:off x="7857877" y="2877312"/>
            <a:ext cx="3568150"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hasCustomPrompt="1"/>
          </p:nvPr>
        </p:nvSpPr>
        <p:spPr>
          <a:xfrm>
            <a:off x="758952" y="741458"/>
            <a:ext cx="10671048" cy="1459858"/>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hasCustomPrompt="1"/>
          </p:nvPr>
        </p:nvSpPr>
        <p:spPr>
          <a:xfrm>
            <a:off x="1911096" y="2407653"/>
            <a:ext cx="932688" cy="932688"/>
          </a:xfrm>
          <a:prstGeom prst="ellipse">
            <a:avLst/>
          </a:prstGeom>
          <a:solidFill>
            <a:schemeClr val="accent3"/>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hasCustomPrompt="1"/>
          </p:nvPr>
        </p:nvSpPr>
        <p:spPr>
          <a:xfrm>
            <a:off x="713232" y="2885439"/>
            <a:ext cx="3328416" cy="356386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6845 h 3563861"/>
              <a:gd name="connsiteX1" fmla="*/ 1191768 w 3328416"/>
              <a:gd name="connsiteY1" fmla="*/ 0 h 3563861"/>
              <a:gd name="connsiteX2" fmla="*/ 3328416 w 3328416"/>
              <a:gd name="connsiteY2" fmla="*/ 6845 h 3563861"/>
              <a:gd name="connsiteX3" fmla="*/ 3328416 w 3328416"/>
              <a:gd name="connsiteY3" fmla="*/ 3563861 h 3563861"/>
              <a:gd name="connsiteX4" fmla="*/ 0 w 3328416"/>
              <a:gd name="connsiteY4" fmla="*/ 3563861 h 3563861"/>
              <a:gd name="connsiteX5" fmla="*/ 0 w 3328416"/>
              <a:gd name="connsiteY5"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63861">
                <a:moveTo>
                  <a:pt x="0" y="6845"/>
                </a:moveTo>
                <a:lnTo>
                  <a:pt x="1191768" y="0"/>
                </a:lnTo>
                <a:cubicBezTo>
                  <a:pt x="1278636" y="383458"/>
                  <a:pt x="1523661" y="452121"/>
                  <a:pt x="1679448" y="452121"/>
                </a:cubicBezTo>
                <a:cubicBezTo>
                  <a:pt x="1835235" y="452121"/>
                  <a:pt x="2146300" y="265349"/>
                  <a:pt x="2126488" y="1"/>
                </a:cubicBezTo>
                <a:lnTo>
                  <a:pt x="3328416" y="6845"/>
                </a:lnTo>
                <a:lnTo>
                  <a:pt x="3328416" y="3563861"/>
                </a:lnTo>
                <a:lnTo>
                  <a:pt x="0" y="3563861"/>
                </a:lnTo>
                <a:lnTo>
                  <a:pt x="0" y="6845"/>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hasCustomPrompt="1"/>
          </p:nvPr>
        </p:nvSpPr>
        <p:spPr>
          <a:xfrm>
            <a:off x="992124" y="4099293"/>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dirty="0"/>
              <a:t>Click to add text</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hasCustomPrompt="1"/>
          </p:nvPr>
        </p:nvSpPr>
        <p:spPr>
          <a:xfrm>
            <a:off x="5641848" y="2407653"/>
            <a:ext cx="932688" cy="932688"/>
          </a:xfrm>
          <a:prstGeom prst="ellipse">
            <a:avLst/>
          </a:prstGeom>
          <a:solidFill>
            <a:schemeClr val="accent1"/>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hasCustomPrompt="1"/>
          </p:nvPr>
        </p:nvSpPr>
        <p:spPr>
          <a:xfrm>
            <a:off x="4443984" y="2890519"/>
            <a:ext cx="3328416" cy="355878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1765 h 3558781"/>
              <a:gd name="connsiteX1" fmla="*/ 1189736 w 3328416"/>
              <a:gd name="connsiteY1" fmla="*/ 0 h 3558781"/>
              <a:gd name="connsiteX2" fmla="*/ 3328416 w 3328416"/>
              <a:gd name="connsiteY2" fmla="*/ 1765 h 3558781"/>
              <a:gd name="connsiteX3" fmla="*/ 3328416 w 3328416"/>
              <a:gd name="connsiteY3" fmla="*/ 3558781 h 3558781"/>
              <a:gd name="connsiteX4" fmla="*/ 0 w 3328416"/>
              <a:gd name="connsiteY4" fmla="*/ 3558781 h 3558781"/>
              <a:gd name="connsiteX5" fmla="*/ 0 w 3328416"/>
              <a:gd name="connsiteY5" fmla="*/ 1765 h 3558781"/>
              <a:gd name="connsiteX0" fmla="*/ 0 w 3328416"/>
              <a:gd name="connsiteY0" fmla="*/ 1765 h 3558781"/>
              <a:gd name="connsiteX1" fmla="*/ 1189736 w 3328416"/>
              <a:gd name="connsiteY1" fmla="*/ 0 h 3558781"/>
              <a:gd name="connsiteX2" fmla="*/ 2134616 w 3328416"/>
              <a:gd name="connsiteY2" fmla="*/ 1 h 3558781"/>
              <a:gd name="connsiteX3" fmla="*/ 3328416 w 3328416"/>
              <a:gd name="connsiteY3" fmla="*/ 1765 h 3558781"/>
              <a:gd name="connsiteX4" fmla="*/ 3328416 w 3328416"/>
              <a:gd name="connsiteY4" fmla="*/ 3558781 h 3558781"/>
              <a:gd name="connsiteX5" fmla="*/ 0 w 3328416"/>
              <a:gd name="connsiteY5" fmla="*/ 3558781 h 3558781"/>
              <a:gd name="connsiteX6" fmla="*/ 0 w 3328416"/>
              <a:gd name="connsiteY6" fmla="*/ 1765 h 3558781"/>
              <a:gd name="connsiteX0" fmla="*/ 0 w 3328416"/>
              <a:gd name="connsiteY0" fmla="*/ 1765 h 3558781"/>
              <a:gd name="connsiteX1" fmla="*/ 1189736 w 3328416"/>
              <a:gd name="connsiteY1" fmla="*/ 0 h 3558781"/>
              <a:gd name="connsiteX2" fmla="*/ 1672336 w 3328416"/>
              <a:gd name="connsiteY2" fmla="*/ 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58781">
                <a:moveTo>
                  <a:pt x="0" y="1765"/>
                </a:moveTo>
                <a:lnTo>
                  <a:pt x="1189736" y="0"/>
                </a:lnTo>
                <a:cubicBezTo>
                  <a:pt x="1213443" y="191770"/>
                  <a:pt x="1332399" y="417831"/>
                  <a:pt x="1672336" y="461011"/>
                </a:cubicBezTo>
                <a:cubicBezTo>
                  <a:pt x="2024549" y="425451"/>
                  <a:pt x="2136733" y="127001"/>
                  <a:pt x="2134616" y="1"/>
                </a:cubicBezTo>
                <a:lnTo>
                  <a:pt x="3328416" y="1765"/>
                </a:lnTo>
                <a:lnTo>
                  <a:pt x="3328416" y="3558781"/>
                </a:lnTo>
                <a:lnTo>
                  <a:pt x="0" y="3558781"/>
                </a:lnTo>
                <a:lnTo>
                  <a:pt x="0" y="1765"/>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hasCustomPrompt="1"/>
          </p:nvPr>
        </p:nvSpPr>
        <p:spPr>
          <a:xfrm>
            <a:off x="4722876" y="4099293"/>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dirty="0"/>
              <a:t>Click to add text</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hasCustomPrompt="1"/>
          </p:nvPr>
        </p:nvSpPr>
        <p:spPr>
          <a:xfrm>
            <a:off x="9290304" y="2407653"/>
            <a:ext cx="932688" cy="932688"/>
          </a:xfrm>
          <a:prstGeom prst="ellipse">
            <a:avLst/>
          </a:prstGeom>
          <a:solidFill>
            <a:schemeClr val="accent4"/>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hasCustomPrompt="1"/>
          </p:nvPr>
        </p:nvSpPr>
        <p:spPr>
          <a:xfrm>
            <a:off x="8092440" y="2891789"/>
            <a:ext cx="3328416" cy="355751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495 h 3557511"/>
              <a:gd name="connsiteX1" fmla="*/ 1184910 w 3328416"/>
              <a:gd name="connsiteY1" fmla="*/ 0 h 3557511"/>
              <a:gd name="connsiteX2" fmla="*/ 3328416 w 3328416"/>
              <a:gd name="connsiteY2" fmla="*/ 495 h 3557511"/>
              <a:gd name="connsiteX3" fmla="*/ 3328416 w 3328416"/>
              <a:gd name="connsiteY3" fmla="*/ 3557511 h 3557511"/>
              <a:gd name="connsiteX4" fmla="*/ 0 w 3328416"/>
              <a:gd name="connsiteY4" fmla="*/ 3557511 h 3557511"/>
              <a:gd name="connsiteX5" fmla="*/ 0 w 3328416"/>
              <a:gd name="connsiteY5" fmla="*/ 495 h 3557511"/>
              <a:gd name="connsiteX0" fmla="*/ 0 w 3328416"/>
              <a:gd name="connsiteY0" fmla="*/ 495 h 3557511"/>
              <a:gd name="connsiteX1" fmla="*/ 1184910 w 3328416"/>
              <a:gd name="connsiteY1" fmla="*/ 0 h 3557511"/>
              <a:gd name="connsiteX2" fmla="*/ 2133600 w 3328416"/>
              <a:gd name="connsiteY2" fmla="*/ 1 h 3557511"/>
              <a:gd name="connsiteX3" fmla="*/ 3328416 w 3328416"/>
              <a:gd name="connsiteY3" fmla="*/ 495 h 3557511"/>
              <a:gd name="connsiteX4" fmla="*/ 3328416 w 3328416"/>
              <a:gd name="connsiteY4" fmla="*/ 3557511 h 3557511"/>
              <a:gd name="connsiteX5" fmla="*/ 0 w 3328416"/>
              <a:gd name="connsiteY5" fmla="*/ 3557511 h 3557511"/>
              <a:gd name="connsiteX6" fmla="*/ 0 w 3328416"/>
              <a:gd name="connsiteY6" fmla="*/ 495 h 3557511"/>
              <a:gd name="connsiteX0" fmla="*/ 0 w 3328416"/>
              <a:gd name="connsiteY0" fmla="*/ 495 h 3557511"/>
              <a:gd name="connsiteX1" fmla="*/ 1184910 w 3328416"/>
              <a:gd name="connsiteY1" fmla="*/ 0 h 3557511"/>
              <a:gd name="connsiteX2" fmla="*/ 1642110 w 3328416"/>
              <a:gd name="connsiteY2" fmla="*/ 47625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57511">
                <a:moveTo>
                  <a:pt x="0" y="495"/>
                </a:moveTo>
                <a:lnTo>
                  <a:pt x="1184910" y="0"/>
                </a:lnTo>
                <a:cubicBezTo>
                  <a:pt x="1215390" y="266700"/>
                  <a:pt x="1375410" y="415291"/>
                  <a:pt x="1672590" y="457201"/>
                </a:cubicBezTo>
                <a:cubicBezTo>
                  <a:pt x="2032000" y="411481"/>
                  <a:pt x="2098040" y="179071"/>
                  <a:pt x="2133600" y="1"/>
                </a:cubicBezTo>
                <a:lnTo>
                  <a:pt x="3328416" y="495"/>
                </a:lnTo>
                <a:lnTo>
                  <a:pt x="3328416" y="3557511"/>
                </a:lnTo>
                <a:lnTo>
                  <a:pt x="0" y="3557511"/>
                </a:lnTo>
                <a:lnTo>
                  <a:pt x="0" y="495"/>
                </a:lnTo>
                <a:close/>
              </a:path>
            </a:pathLst>
          </a:custGeo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hasCustomPrompt="1"/>
          </p:nvPr>
        </p:nvSpPr>
        <p:spPr>
          <a:xfrm>
            <a:off x="8371332" y="4099293"/>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dirty="0"/>
              <a:t>Click to add text</a:t>
            </a:r>
          </a:p>
        </p:txBody>
      </p:sp>
      <p:sp>
        <p:nvSpPr>
          <p:cNvPr id="3" name="Oval 2">
            <a:extLst>
              <a:ext uri="{FF2B5EF4-FFF2-40B4-BE49-F238E27FC236}">
                <a16:creationId xmlns:a16="http://schemas.microsoft.com/office/drawing/2014/main" id="{44CA3ED5-BEA8-79A4-A782-B2CDF23DA49B}"/>
              </a:ext>
            </a:extLst>
          </p:cNvPr>
          <p:cNvSpPr>
            <a:spLocks noChangeAspect="1"/>
          </p:cNvSpPr>
          <p:nvPr userDrawn="1"/>
        </p:nvSpPr>
        <p:spPr>
          <a:xfrm>
            <a:off x="1911096" y="2409684"/>
            <a:ext cx="932688" cy="932688"/>
          </a:xfrm>
          <a:prstGeom prst="ellipse">
            <a:avLst/>
          </a:prstGeom>
          <a:noFill/>
          <a:ln w="28575">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578A295-1123-7741-FF14-7A34BF88FADA}"/>
              </a:ext>
            </a:extLst>
          </p:cNvPr>
          <p:cNvSpPr>
            <a:spLocks noChangeAspect="1"/>
          </p:cNvSpPr>
          <p:nvPr userDrawn="1"/>
        </p:nvSpPr>
        <p:spPr>
          <a:xfrm>
            <a:off x="5642356" y="2407653"/>
            <a:ext cx="932688" cy="932688"/>
          </a:xfrm>
          <a:prstGeom prst="ellipse">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88CFDE8A-AB48-8603-AAE2-E2C68488105C}"/>
              </a:ext>
            </a:extLst>
          </p:cNvPr>
          <p:cNvSpPr>
            <a:spLocks noChangeAspect="1"/>
          </p:cNvSpPr>
          <p:nvPr userDrawn="1"/>
        </p:nvSpPr>
        <p:spPr>
          <a:xfrm>
            <a:off x="9289796" y="2412733"/>
            <a:ext cx="932688" cy="932688"/>
          </a:xfrm>
          <a:prstGeom prst="ellipse">
            <a:avLst/>
          </a:prstGeom>
          <a:noFill/>
          <a:ln w="28575">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a:extLst>
              <a:ext uri="{FF2B5EF4-FFF2-40B4-BE49-F238E27FC236}">
                <a16:creationId xmlns:a16="http://schemas.microsoft.com/office/drawing/2014/main" id="{ABC388A2-FFC7-1A87-02FB-C97B50161FD3}"/>
              </a:ext>
              <a:ext uri="{C183D7F6-B498-43B3-948B-1728B52AA6E4}">
                <adec:decorative xmlns:adec="http://schemas.microsoft.com/office/drawing/2017/decorative" val="1"/>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a:extLst>
              <a:ext uri="{FF2B5EF4-FFF2-40B4-BE49-F238E27FC236}">
                <a16:creationId xmlns:a16="http://schemas.microsoft.com/office/drawing/2014/main" id="{D64C4994-B525-F4C0-B74F-D5E8296DFC43}"/>
              </a:ext>
              <a:ext uri="{C183D7F6-B498-43B3-948B-1728B52AA6E4}">
                <adec:decorative xmlns:adec="http://schemas.microsoft.com/office/drawing/2017/decorative" val="1"/>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a:extLst>
              <a:ext uri="{FF2B5EF4-FFF2-40B4-BE49-F238E27FC236}">
                <a16:creationId xmlns:a16="http://schemas.microsoft.com/office/drawing/2014/main" id="{FEA70E9F-C506-413C-11EF-5915A2296643}"/>
              </a:ext>
              <a:ext uri="{C183D7F6-B498-43B3-948B-1728B52AA6E4}">
                <adec:decorative xmlns:adec="http://schemas.microsoft.com/office/drawing/2017/decorative" val="1"/>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a:extLst>
              <a:ext uri="{FF2B5EF4-FFF2-40B4-BE49-F238E27FC236}">
                <a16:creationId xmlns:a16="http://schemas.microsoft.com/office/drawing/2014/main" id="{F19C81EC-0322-58A2-C455-6E2C84D1E6E8}"/>
              </a:ext>
              <a:ext uri="{C183D7F6-B498-43B3-948B-1728B52AA6E4}">
                <adec:decorative xmlns:adec="http://schemas.microsoft.com/office/drawing/2017/decorative" val="1"/>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hasCustomPrompt="1"/>
          </p:nvPr>
        </p:nvSpPr>
        <p:spPr>
          <a:xfrm>
            <a:off x="1508760" y="831101"/>
            <a:ext cx="6527800" cy="2628053"/>
          </a:xfrm>
        </p:spPr>
        <p:txBody>
          <a:bodyPr>
            <a:noAutofit/>
          </a:bodyPr>
          <a:lstStyle>
            <a:lvl1pPr algn="l">
              <a:lnSpc>
                <a:spcPct val="100000"/>
              </a:lnSpc>
              <a:defRPr b="1"/>
            </a:lvl1pPr>
          </a:lstStyle>
          <a:p>
            <a:r>
              <a:rPr lang="en-US" dirty="0"/>
              <a:t>Click to add title</a:t>
            </a:r>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lvl1pPr>
              <a:defRPr>
                <a:latin typeface="+mn-lt"/>
              </a:defRPr>
            </a:lvl1pPr>
          </a:lstStyle>
          <a:p>
            <a:r>
              <a:rPr lang="en-US"/>
              <a:t>Presentation title</a:t>
            </a:r>
            <a:endParaRPr lang="en-US" dirty="0"/>
          </a:p>
        </p:txBody>
      </p:sp>
      <p:sp>
        <p:nvSpPr>
          <p:cNvPr id="6" name="Slide Number Placeholder 5"/>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idx="1" hasCustomPrompt="1"/>
          </p:nvPr>
        </p:nvSpPr>
        <p:spPr>
          <a:xfrm>
            <a:off x="1508760" y="3556431"/>
            <a:ext cx="6527800" cy="1893217"/>
          </a:xfrm>
        </p:spPr>
        <p:txBody>
          <a:bodyPr>
            <a:normAutofit/>
          </a:bodyPr>
          <a:lstStyle>
            <a:lvl1pPr marL="0" indent="0">
              <a:buNone/>
              <a:defRPr sz="1500"/>
            </a:lvl1pPr>
            <a:lvl2pPr>
              <a:defRPr sz="1500"/>
            </a:lvl2pPr>
            <a:lvl3pPr>
              <a:defRPr sz="1500"/>
            </a:lvl3pPr>
            <a:lvl4pPr>
              <a:defRPr sz="1500"/>
            </a:lvl4pPr>
            <a:lvl5pPr>
              <a:defRPr sz="15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hasCustomPrompt="1"/>
          </p:nvPr>
        </p:nvSpPr>
        <p:spPr>
          <a:xfrm>
            <a:off x="1527048" y="327989"/>
            <a:ext cx="4550664" cy="2453773"/>
          </a:xfrm>
        </p:spPr>
        <p:txBody>
          <a:bodyPr tIns="0" anchor="b" anchorCtr="0">
            <a:noAutofit/>
          </a:bodyPr>
          <a:lstStyle>
            <a:lvl1pPr algn="l">
              <a:defRPr sz="4400"/>
            </a:lvl1pPr>
          </a:lstStyle>
          <a:p>
            <a:r>
              <a:rPr lang="en-US" dirty="0"/>
              <a:t>Click to add title</a:t>
            </a:r>
          </a:p>
        </p:txBody>
      </p:sp>
      <p:sp>
        <p:nvSpPr>
          <p:cNvPr id="3" name="Subtitle 2"/>
          <p:cNvSpPr>
            <a:spLocks noGrp="1"/>
          </p:cNvSpPr>
          <p:nvPr>
            <p:ph type="subTitle" idx="1" hasCustomPrompt="1"/>
          </p:nvPr>
        </p:nvSpPr>
        <p:spPr>
          <a:xfrm>
            <a:off x="1545336" y="2846832"/>
            <a:ext cx="4550664" cy="2314448"/>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a:extLst>
              <a:ext uri="{FF2B5EF4-FFF2-40B4-BE49-F238E27FC236}">
                <a16:creationId xmlns:a16="http://schemas.microsoft.com/office/drawing/2014/main" id="{8D5D10FF-3DE5-39CA-FA9A-29A09DC47BF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a:extLst>
              <a:ext uri="{FF2B5EF4-FFF2-40B4-BE49-F238E27FC236}">
                <a16:creationId xmlns:a16="http://schemas.microsoft.com/office/drawing/2014/main" id="{BFA89E6A-8342-AE30-45E0-BC1DFE3276CC}"/>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 uri="{C183D7F6-B498-43B3-948B-1728B52AA6E4}">
                <adec:decorative xmlns:adec="http://schemas.microsoft.com/office/drawing/2017/decorative" val="1"/>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a:extLst>
              <a:ext uri="{FF2B5EF4-FFF2-40B4-BE49-F238E27FC236}">
                <a16:creationId xmlns:a16="http://schemas.microsoft.com/office/drawing/2014/main" id="{D9D7EB49-4BC9-040F-C4CC-5771C5FB312B}"/>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a:extLst>
              <a:ext uri="{FF2B5EF4-FFF2-40B4-BE49-F238E27FC236}">
                <a16:creationId xmlns:a16="http://schemas.microsoft.com/office/drawing/2014/main" id="{3CE04498-C285-EFB8-340C-1A064078152B}"/>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8" name="Title 19">
            <a:extLst>
              <a:ext uri="{FF2B5EF4-FFF2-40B4-BE49-F238E27FC236}">
                <a16:creationId xmlns:a16="http://schemas.microsoft.com/office/drawing/2014/main" id="{9CBE0ADC-7FA0-F7E3-96EF-BBACB6A9076E}"/>
              </a:ext>
            </a:extLst>
          </p:cNvPr>
          <p:cNvSpPr>
            <a:spLocks noGrp="1"/>
          </p:cNvSpPr>
          <p:nvPr>
            <p:ph type="title" hasCustomPrompt="1"/>
          </p:nvPr>
        </p:nvSpPr>
        <p:spPr>
          <a:xfrm>
            <a:off x="3685032" y="755374"/>
            <a:ext cx="7740995" cy="1500145"/>
          </a:xfrm>
        </p:spPr>
        <p:txBody>
          <a:bodyPr>
            <a:noAutofit/>
          </a:bodyPr>
          <a:lstStyle>
            <a:lvl1pPr algn="l">
              <a:lnSpc>
                <a:spcPct val="100000"/>
              </a:lnSpc>
              <a:defRPr/>
            </a:lvl1pPr>
          </a:lstStyle>
          <a:p>
            <a:r>
              <a:rPr lang="en-US" dirty="0"/>
              <a:t>Click to add title</a:t>
            </a:r>
          </a:p>
        </p:txBody>
      </p:sp>
      <p:sp>
        <p:nvSpPr>
          <p:cNvPr id="6" name="Footer Placeholder 5"/>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hasCustomPrompt="1"/>
          </p:nvPr>
        </p:nvSpPr>
        <p:spPr>
          <a:xfrm>
            <a:off x="3685032" y="2305215"/>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hasCustomPrompt="1"/>
          </p:nvPr>
        </p:nvSpPr>
        <p:spPr>
          <a:xfrm>
            <a:off x="7684539" y="2305215"/>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lstStyle/>
          <a:p>
            <a:r>
              <a:rPr lang="en-US" dirty="0"/>
              <a:t>Click to add title</a:t>
            </a:r>
          </a:p>
        </p:txBody>
      </p:sp>
      <p:sp>
        <p:nvSpPr>
          <p:cNvPr id="4" name="Footer Placeholder 3"/>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70215" y="741458"/>
            <a:ext cx="3932237" cy="1524662"/>
          </a:xfrm>
        </p:spPr>
        <p:txBody>
          <a:bodyPr anchor="b"/>
          <a:lstStyle>
            <a:lvl1pPr>
              <a:lnSpc>
                <a:spcPct val="100000"/>
              </a:lnSpc>
              <a:defRPr sz="3200"/>
            </a:lvl1pPr>
          </a:lstStyle>
          <a:p>
            <a:r>
              <a:rPr lang="en-US" dirty="0"/>
              <a:t>Click to add title</a:t>
            </a:r>
          </a:p>
        </p:txBody>
      </p:sp>
      <p:sp>
        <p:nvSpPr>
          <p:cNvPr id="6" name="Footer Placeholder 5"/>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70215" y="2301902"/>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1499616" y="89452"/>
            <a:ext cx="5693664" cy="2580596"/>
          </a:xfrm>
        </p:spPr>
        <p:txBody>
          <a:bodyPr>
            <a:noAutofit/>
          </a:bodyPr>
          <a:lstStyle>
            <a:lvl1pPr algn="l">
              <a:lnSpc>
                <a:spcPct val="100000"/>
              </a:lnSpc>
              <a:defRPr/>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1499616" y="2770632"/>
            <a:ext cx="5693664" cy="3122168"/>
          </a:xfrm>
        </p:spPr>
        <p:txBody>
          <a:bodyPr>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3"/>
            <a:ext cx="4011087" cy="1480931"/>
          </a:xfrm>
        </p:spPr>
        <p:txBody>
          <a:bodyPr anchor="b"/>
          <a:lstStyle>
            <a:lvl1pPr>
              <a:lnSpc>
                <a:spcPct val="100000"/>
              </a:lnSpc>
              <a:defRPr sz="3200"/>
            </a:lvl1pPr>
          </a:lstStyle>
          <a:p>
            <a:r>
              <a:rPr lang="en-US" dirty="0"/>
              <a:t>Click to add title</a:t>
            </a:r>
          </a:p>
        </p:txBody>
      </p:sp>
      <p:sp>
        <p:nvSpPr>
          <p:cNvPr id="6" name="Footer Placeholder 5"/>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401108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 uri="{C183D7F6-B498-43B3-948B-1728B52AA6E4}">
                <adec:decorative xmlns:adec="http://schemas.microsoft.com/office/drawing/2017/decorative" val="1"/>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 uri="{C183D7F6-B498-43B3-948B-1728B52AA6E4}">
                <adec:decorative xmlns:adec="http://schemas.microsoft.com/office/drawing/2017/decorative" val="1"/>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 uri="{C183D7F6-B498-43B3-948B-1728B52AA6E4}">
                <adec:decorative xmlns:adec="http://schemas.microsoft.com/office/drawing/2017/decorative" val="1"/>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7" name="Freeform: Shape 16">
            <a:extLst>
              <a:ext uri="{FF2B5EF4-FFF2-40B4-BE49-F238E27FC236}">
                <a16:creationId xmlns:a16="http://schemas.microsoft.com/office/drawing/2014/main" id="{217CBC9E-B934-828F-2AE5-211CEF5B1D25}"/>
              </a:ext>
              <a:ext uri="{C183D7F6-B498-43B3-948B-1728B52AA6E4}">
                <adec:decorative xmlns:adec="http://schemas.microsoft.com/office/drawing/2017/decorative" val="1"/>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hasCustomPrompt="1"/>
          </p:nvPr>
        </p:nvSpPr>
        <p:spPr>
          <a:xfrm>
            <a:off x="4224528" y="815009"/>
            <a:ext cx="6766560" cy="2811462"/>
          </a:xfrm>
        </p:spPr>
        <p:txBody>
          <a:bodyPr>
            <a:noAutofit/>
          </a:bodyPr>
          <a:lstStyle>
            <a:lvl1pPr algn="l">
              <a:lnSpc>
                <a:spcPct val="100000"/>
              </a:lnSpc>
              <a:defRPr b="1"/>
            </a:lvl1pPr>
          </a:lstStyle>
          <a:p>
            <a:r>
              <a:rPr lang="en-US" dirty="0"/>
              <a:t>Click to add title</a:t>
            </a:r>
          </a:p>
        </p:txBody>
      </p:sp>
      <p:sp>
        <p:nvSpPr>
          <p:cNvPr id="5" name="Footer Placeholder 4"/>
          <p:cNvSpPr>
            <a:spLocks noGrp="1"/>
          </p:cNvSpPr>
          <p:nvPr userDrawn="1">
            <p:ph type="ftr" sz="quarter" idx="11"/>
          </p:nvPr>
        </p:nvSpPr>
        <p:spPr>
          <a:xfrm>
            <a:off x="4224528" y="457200"/>
            <a:ext cx="3200400" cy="274320"/>
          </a:xfrm>
        </p:spPr>
        <p:txBody>
          <a:bodyPr>
            <a:noAutofit/>
          </a:bodyPr>
          <a:lstStyle>
            <a:lvl1pPr>
              <a:defRPr>
                <a:latin typeface="+mn-lt"/>
              </a:defRPr>
            </a:lvl1pPr>
          </a:lstStyle>
          <a:p>
            <a:r>
              <a:rPr lang="en-US"/>
              <a:t>Presentation title</a:t>
            </a:r>
            <a:endParaRPr lang="en-US" dirty="0"/>
          </a:p>
        </p:txBody>
      </p:sp>
      <p:sp>
        <p:nvSpPr>
          <p:cNvPr id="6" name="Slide Number Placeholder 5"/>
          <p:cNvSpPr>
            <a:spLocks noGrp="1"/>
          </p:cNvSpPr>
          <p:nvPr userDrawn="1">
            <p:ph type="sldNum" sz="quarter" idx="12"/>
          </p:nvPr>
        </p:nvSpPr>
        <p:spPr>
          <a:xfrm>
            <a:off x="10003536" y="472108"/>
            <a:ext cx="987552" cy="244503"/>
          </a:xfrm>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userDrawn="1">
            <p:ph idx="1" hasCustomPrompt="1"/>
          </p:nvPr>
        </p:nvSpPr>
        <p:spPr>
          <a:xfrm>
            <a:off x="4224528" y="3723748"/>
            <a:ext cx="6766560" cy="2447238"/>
          </a:xfrm>
        </p:spPr>
        <p:txBody>
          <a:bodyPr>
            <a:normAutofit/>
          </a:bodyPr>
          <a:lstStyle>
            <a:lvl1pPr marL="0" indent="0">
              <a:buNone/>
              <a:defRPr sz="1500"/>
            </a:lvl1pPr>
            <a:lvl2pPr>
              <a:defRPr sz="1500"/>
            </a:lvl2pPr>
            <a:lvl3pPr>
              <a:defRPr sz="1500"/>
            </a:lvl3pPr>
            <a:lvl4pPr>
              <a:defRPr sz="1500"/>
            </a:lvl4pPr>
            <a:lvl5pPr>
              <a:defRPr sz="15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 uri="{C183D7F6-B498-43B3-948B-1728B52AA6E4}">
                <adec:decorative xmlns:adec="http://schemas.microsoft.com/office/drawing/2017/decorative" val="1"/>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 uri="{C183D7F6-B498-43B3-948B-1728B52AA6E4}">
                <adec:decorative xmlns:adec="http://schemas.microsoft.com/office/drawing/2017/decorative" val="1"/>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 uri="{C183D7F6-B498-43B3-948B-1728B52AA6E4}">
                <adec:decorative xmlns:adec="http://schemas.microsoft.com/office/drawing/2017/decorative" val="1"/>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 uri="{C183D7F6-B498-43B3-948B-1728B52AA6E4}">
                <adec:decorative xmlns:adec="http://schemas.microsoft.com/office/drawing/2017/decorative" val="1"/>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 uri="{C183D7F6-B498-43B3-948B-1728B52AA6E4}">
                <adec:decorative xmlns:adec="http://schemas.microsoft.com/office/drawing/2017/decorative" val="1"/>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 uri="{C183D7F6-B498-43B3-948B-1728B52AA6E4}">
                <adec:decorative xmlns:adec="http://schemas.microsoft.com/office/drawing/2017/decorative" val="1"/>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hasCustomPrompt="1"/>
          </p:nvPr>
        </p:nvSpPr>
        <p:spPr>
          <a:xfrm>
            <a:off x="2895600" y="1699591"/>
            <a:ext cx="6400800" cy="2844977"/>
          </a:xfrm>
        </p:spPr>
        <p:txBody>
          <a:bodyPr anchor="b" anchorCtr="0">
            <a:noAutofit/>
          </a:bodyPr>
          <a:lstStyle>
            <a:lvl1pPr>
              <a:lnSpc>
                <a:spcPct val="100000"/>
              </a:lnSpc>
              <a:defRPr sz="4400"/>
            </a:lvl1pPr>
          </a:lstStyle>
          <a:p>
            <a:r>
              <a:rPr lang="en-US" dirty="0"/>
              <a:t>Click to add title</a:t>
            </a:r>
          </a:p>
        </p:txBody>
      </p:sp>
      <p:sp>
        <p:nvSpPr>
          <p:cNvPr id="3" name="Text Placeholder 2"/>
          <p:cNvSpPr>
            <a:spLocks noGrp="1"/>
          </p:cNvSpPr>
          <p:nvPr>
            <p:ph type="body" idx="1" hasCustomPrompt="1"/>
          </p:nvPr>
        </p:nvSpPr>
        <p:spPr>
          <a:xfrm>
            <a:off x="2895600" y="4598948"/>
            <a:ext cx="6400800" cy="847695"/>
          </a:xfrm>
        </p:spPr>
        <p:txBody>
          <a:bodyPr lIns="0" tIns="0" rIns="0" bIns="0" anchor="ctr" anchorCtr="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dirty="0"/>
              <a:t>Click to add subtitle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31520"/>
            <a:ext cx="10665089" cy="1362057"/>
          </a:xfrm>
        </p:spPr>
        <p:txBody>
          <a:bodyPr>
            <a:noAutofit/>
          </a:bodyPr>
          <a:lstStyle>
            <a:lvl1pPr>
              <a:lnSpc>
                <a:spcPct val="100000"/>
              </a:lnSpc>
              <a:defRPr/>
            </a:lvl1pPr>
          </a:lstStyle>
          <a:p>
            <a:r>
              <a:rPr lang="en-US" dirty="0"/>
              <a:t>Click to add title</a:t>
            </a:r>
          </a:p>
        </p:txBody>
      </p:sp>
      <p:sp>
        <p:nvSpPr>
          <p:cNvPr id="6" name="Footer Placeholder 5"/>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sz="half" idx="1" hasCustomPrompt="1"/>
          </p:nvPr>
        </p:nvSpPr>
        <p:spPr>
          <a:xfrm>
            <a:off x="539496" y="2103120"/>
            <a:ext cx="11119104" cy="4434840"/>
          </a:xfrm>
        </p:spPr>
        <p:txBody>
          <a:bodyPr>
            <a:normAutofit/>
          </a:bodyPr>
          <a:lstStyle>
            <a:lvl1pPr>
              <a:defRPr sz="1800"/>
            </a:lvl1pPr>
            <a:lvl2pPr>
              <a:defRPr sz="1600"/>
            </a:lvl2pPr>
            <a:lvl3pPr>
              <a:defRPr sz="14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 uri="{C183D7F6-B498-43B3-948B-1728B52AA6E4}">
                <adec:decorative xmlns:adec="http://schemas.microsoft.com/office/drawing/2017/decorative" val="1"/>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chemeClr val="accent3">
              <a:lumMod val="20000"/>
              <a:lumOff val="80000"/>
            </a:schemeClr>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oAutofit/>
          </a:bodyPr>
          <a:lstStyle>
            <a:lvl1pPr>
              <a:lnSpc>
                <a:spcPct val="100000"/>
              </a:lnSpc>
              <a:defRPr/>
            </a:lvl1pPr>
          </a:lstStyle>
          <a:p>
            <a:r>
              <a:rPr lang="en-US" dirty="0"/>
              <a:t>Click to add title</a:t>
            </a:r>
          </a:p>
        </p:txBody>
      </p:sp>
      <p:sp>
        <p:nvSpPr>
          <p:cNvPr id="6" name="Footer Placeholder 5"/>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sz="half" idx="1" hasCustomPrompt="1"/>
          </p:nvPr>
        </p:nvSpPr>
        <p:spPr>
          <a:xfrm>
            <a:off x="755904" y="2825496"/>
            <a:ext cx="10680192" cy="2834640"/>
          </a:xfrm>
        </p:spPr>
        <p:txBody>
          <a:bodyPr>
            <a:normAutofit/>
          </a:bodyPr>
          <a:lstStyle>
            <a:lvl1pPr>
              <a:defRPr sz="1800"/>
            </a:lvl1pPr>
            <a:lvl2pPr>
              <a:defRPr sz="1600"/>
            </a:lvl2pPr>
            <a:lvl3pPr>
              <a:defRPr sz="14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4441121" y="1344404"/>
            <a:ext cx="6984906" cy="2560441"/>
          </a:xfrm>
        </p:spPr>
        <p:txBody>
          <a:bodyPr lIns="0" tIns="0" rIns="0" bIns="0" anchor="b" anchorCtr="0">
            <a:noAutofit/>
          </a:bodyPr>
          <a:lstStyle>
            <a:lvl1pPr algn="l">
              <a:lnSpc>
                <a:spcPct val="100000"/>
              </a:lnSpc>
              <a:defRPr sz="3300" b="1">
                <a:latin typeface="+mj-lt"/>
                <a:cs typeface="Arial" panose="020B0604020202020204" pitchFamily="34" charset="0"/>
              </a:defRPr>
            </a:lvl1pPr>
          </a:lstStyle>
          <a:p>
            <a:r>
              <a:rPr lang="en-US" dirty="0"/>
              <a:t>Click to add title</a:t>
            </a:r>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347664"/>
            <a:ext cx="768096" cy="1882471"/>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hasCustomPrompt="1"/>
          </p:nvPr>
        </p:nvSpPr>
        <p:spPr>
          <a:xfrm>
            <a:off x="4441120" y="3977196"/>
            <a:ext cx="4971237" cy="864804"/>
          </a:xfrm>
        </p:spPr>
        <p:txBody>
          <a:bodyPr lIns="0" tIns="0" rIns="0" bIns="0" anchor="ctr" anchorCtr="0">
            <a:noAutofit/>
          </a:bodyPr>
          <a:lstStyle>
            <a:lvl1pPr marL="0" indent="0">
              <a:buNone/>
              <a:defRPr sz="2400"/>
            </a:lvl1pPr>
          </a:lstStyle>
          <a:p>
            <a:r>
              <a:rPr lang="en-US" dirty="0"/>
              <a:t>Click to add subtitle</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hasCustomPrompt="1"/>
          </p:nvPr>
        </p:nvSpPr>
        <p:spPr>
          <a:xfrm>
            <a:off x="758952" y="751398"/>
            <a:ext cx="10671048" cy="1362057"/>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Click to add text</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Click to add text</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Click to add text</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Click to add text</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hasCustomPrompt="1"/>
          </p:nvPr>
        </p:nvSpPr>
        <p:spPr>
          <a:xfrm>
            <a:off x="760937" y="755729"/>
            <a:ext cx="10665089" cy="859972"/>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hasCustomPrompt="1"/>
          </p:nvPr>
        </p:nvSpPr>
        <p:spPr>
          <a:xfrm>
            <a:off x="1271016"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r>
              <a:rPr lang="en-US" dirty="0"/>
              <a:t>Click to add picture</a:t>
            </a:r>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320463"/>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hasCustomPrompt="1"/>
          </p:nvPr>
        </p:nvSpPr>
        <p:spPr>
          <a:xfrm>
            <a:off x="1271016"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919391"/>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hasCustomPrompt="1"/>
          </p:nvPr>
        </p:nvSpPr>
        <p:spPr>
          <a:xfrm>
            <a:off x="3828288"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320463"/>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hasCustomPrompt="1"/>
          </p:nvPr>
        </p:nvSpPr>
        <p:spPr>
          <a:xfrm>
            <a:off x="3828288"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919391"/>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hasCustomPrompt="1"/>
          </p:nvPr>
        </p:nvSpPr>
        <p:spPr>
          <a:xfrm>
            <a:off x="6385560"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320463"/>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hasCustomPrompt="1"/>
          </p:nvPr>
        </p:nvSpPr>
        <p:spPr>
          <a:xfrm>
            <a:off x="6385560"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919391"/>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hasCustomPrompt="1"/>
          </p:nvPr>
        </p:nvSpPr>
        <p:spPr>
          <a:xfrm>
            <a:off x="8942832"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320463"/>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hasCustomPrompt="1"/>
          </p:nvPr>
        </p:nvSpPr>
        <p:spPr>
          <a:xfrm>
            <a:off x="8942832"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919391"/>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760938" y="457200"/>
            <a:ext cx="3200400" cy="244502"/>
          </a:xfrm>
          <a:prstGeom prst="rect">
            <a:avLst/>
          </a:prstGeom>
        </p:spPr>
        <p:txBody>
          <a:bodyPr vert="horz" lIns="0" tIns="45720" rIns="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0.jpg"/></Relationships>
</file>

<file path=ppt/slides/_rels/slide10.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hyperlink" Target="https://api.openaq.org/v1/measurements"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03092" y="69574"/>
            <a:ext cx="5385816" cy="3139970"/>
          </a:xfrm>
        </p:spPr>
        <p:txBody>
          <a:bodyPr/>
          <a:lstStyle/>
          <a:p>
            <a:r>
              <a:rPr lang="en-US" dirty="0"/>
              <a:t>air quality analysis in </a:t>
            </a:r>
            <a:r>
              <a:rPr lang="en-US" dirty="0" err="1"/>
              <a:t>tamilnadu</a:t>
            </a: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4461256" y="4352547"/>
            <a:ext cx="3493008" cy="1644724"/>
          </a:xfrm>
        </p:spPr>
        <p:txBody>
          <a:bodyPr/>
          <a:lstStyle/>
          <a:p>
            <a:r>
              <a:rPr lang="en-US" dirty="0"/>
              <a:t>Phase 1 Project</a:t>
            </a:r>
          </a:p>
          <a:p>
            <a:endParaRPr lang="en-US" dirty="0"/>
          </a:p>
        </p:txBody>
      </p:sp>
      <p:pic>
        <p:nvPicPr>
          <p:cNvPr id="5" name="Picture 4">
            <a:extLst>
              <a:ext uri="{FF2B5EF4-FFF2-40B4-BE49-F238E27FC236}">
                <a16:creationId xmlns:a16="http://schemas.microsoft.com/office/drawing/2014/main" id="{45C28E72-93B1-8C1F-36A3-69BF02FB7632}"/>
              </a:ext>
            </a:extLst>
          </p:cNvPr>
          <p:cNvPicPr>
            <a:picLocks noChangeAspect="1"/>
          </p:cNvPicPr>
          <p:nvPr/>
        </p:nvPicPr>
        <p:blipFill>
          <a:blip r:embed="rId3"/>
          <a:stretch>
            <a:fillRect/>
          </a:stretch>
        </p:blipFill>
        <p:spPr>
          <a:xfrm>
            <a:off x="8788908" y="212344"/>
            <a:ext cx="3291521" cy="1850136"/>
          </a:xfrm>
          <a:prstGeom prst="rect">
            <a:avLst/>
          </a:prstGeom>
          <a:effectLst>
            <a:reflection blurRad="114300" stA="99000" endPos="65000" dist="139700" dir="5400000" sy="-100000" algn="bl" rotWithShape="0"/>
          </a:effectLst>
          <a:scene3d>
            <a:camera prst="orthographicFront"/>
            <a:lightRig rig="threePt" dir="t"/>
          </a:scene3d>
          <a:sp3d>
            <a:bevelT w="165100" prst="coolSlant"/>
          </a:sp3d>
        </p:spPr>
      </p:pic>
      <p:pic>
        <p:nvPicPr>
          <p:cNvPr id="9" name="Picture 8">
            <a:extLst>
              <a:ext uri="{FF2B5EF4-FFF2-40B4-BE49-F238E27FC236}">
                <a16:creationId xmlns:a16="http://schemas.microsoft.com/office/drawing/2014/main" id="{BA547F5F-4C0F-FC6B-4AC5-D51A36DCBC61}"/>
              </a:ext>
            </a:extLst>
          </p:cNvPr>
          <p:cNvPicPr>
            <a:picLocks noChangeAspect="1"/>
          </p:cNvPicPr>
          <p:nvPr/>
        </p:nvPicPr>
        <p:blipFill>
          <a:blip r:embed="rId4"/>
          <a:stretch>
            <a:fillRect/>
          </a:stretch>
        </p:blipFill>
        <p:spPr>
          <a:xfrm>
            <a:off x="111570" y="262636"/>
            <a:ext cx="2987230" cy="1799844"/>
          </a:xfrm>
          <a:prstGeom prst="rect">
            <a:avLst/>
          </a:prstGeom>
          <a:effectLst>
            <a:reflection blurRad="63500" stA="93000" endPos="65000" dist="165100" dir="5400000" sy="-100000" algn="bl" rotWithShape="0"/>
          </a:effectLst>
          <a:scene3d>
            <a:camera prst="orthographicFront"/>
            <a:lightRig rig="threePt" dir="t"/>
          </a:scene3d>
          <a:sp3d>
            <a:bevelT w="165100" prst="coolSlant"/>
          </a:sp3d>
        </p:spPr>
      </p:pic>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99C8BB3-7642-5140-05D3-B3BF87F387AE}"/>
              </a:ext>
            </a:extLst>
          </p:cNvPr>
          <p:cNvSpPr>
            <a:spLocks noGrp="1"/>
          </p:cNvSpPr>
          <p:nvPr>
            <p:ph type="ftr" sz="quarter" idx="11"/>
          </p:nvPr>
        </p:nvSpPr>
        <p:spPr/>
        <p:txBody>
          <a:bodyPr/>
          <a:lstStyle/>
          <a:p>
            <a:r>
              <a:rPr lang="en-US"/>
              <a:t>Presentation title</a:t>
            </a:r>
            <a:endParaRPr lang="en-US" dirty="0"/>
          </a:p>
        </p:txBody>
      </p:sp>
      <p:sp>
        <p:nvSpPr>
          <p:cNvPr id="3" name="Slide Number Placeholder 2">
            <a:extLst>
              <a:ext uri="{FF2B5EF4-FFF2-40B4-BE49-F238E27FC236}">
                <a16:creationId xmlns:a16="http://schemas.microsoft.com/office/drawing/2014/main" id="{3B52F0CB-C57E-84EC-DF58-9B8B6968F11F}"/>
              </a:ext>
            </a:extLst>
          </p:cNvPr>
          <p:cNvSpPr>
            <a:spLocks noGrp="1"/>
          </p:cNvSpPr>
          <p:nvPr>
            <p:ph type="sldNum" sz="quarter" idx="12"/>
          </p:nvPr>
        </p:nvSpPr>
        <p:spPr/>
        <p:txBody>
          <a:bodyPr/>
          <a:lstStyle/>
          <a:p>
            <a:fld id="{48F63A3B-78C7-47BE-AE5E-E10140E04643}" type="slidenum">
              <a:rPr lang="en-US" smtClean="0"/>
              <a:pPr/>
              <a:t>10</a:t>
            </a:fld>
            <a:endParaRPr lang="en-US" dirty="0"/>
          </a:p>
        </p:txBody>
      </p:sp>
      <p:sp>
        <p:nvSpPr>
          <p:cNvPr id="5" name="TextBox 4">
            <a:extLst>
              <a:ext uri="{FF2B5EF4-FFF2-40B4-BE49-F238E27FC236}">
                <a16:creationId xmlns:a16="http://schemas.microsoft.com/office/drawing/2014/main" id="{AE95EEC5-E0DE-4709-B0F4-80179F419C6C}"/>
              </a:ext>
            </a:extLst>
          </p:cNvPr>
          <p:cNvSpPr txBox="1"/>
          <p:nvPr/>
        </p:nvSpPr>
        <p:spPr>
          <a:xfrm>
            <a:off x="760938" y="962581"/>
            <a:ext cx="11287760" cy="3570208"/>
          </a:xfrm>
          <a:prstGeom prst="rect">
            <a:avLst/>
          </a:prstGeom>
          <a:noFill/>
        </p:spPr>
        <p:txBody>
          <a:bodyPr wrap="square">
            <a:spAutoFit/>
          </a:bodyPr>
          <a:lstStyle/>
          <a:p>
            <a:r>
              <a:rPr lang="en-US" sz="2800" b="1" dirty="0"/>
              <a:t>PROBLEM STATEMENT </a:t>
            </a:r>
          </a:p>
          <a:p>
            <a:endParaRPr lang="en-US" b="1" dirty="0"/>
          </a:p>
          <a:p>
            <a:r>
              <a:rPr lang="en-US" b="1" dirty="0"/>
              <a:t>                    The problem statement for an air quality analysis in Tamil Nadu could be: “To assess and improve air quality in various regions of Tamil Nadu, this project aims to collect, analyze, and interpret data on key air pollutants such as PM2.5, PM10, NO2, SO2, CO, and O3. The objective is to identify sources of pollution, understand seasonal variations, and develop effective strategies for air quality management, ultimately working towards healthier and sustainable living conditions for the people of Tamil Nadu”.  </a:t>
            </a:r>
          </a:p>
          <a:p>
            <a:endParaRPr lang="en-US" b="1" dirty="0"/>
          </a:p>
          <a:p>
            <a:r>
              <a:rPr lang="en-US" b="1" dirty="0"/>
              <a:t>                     This problem statement sets the stage for a comprehensive air quality analysis project, addressing the need to monitor pollutants, identify contributing factors, and propose solutions to enhance air quality in the region.   </a:t>
            </a:r>
            <a:endParaRPr lang="en-IN" b="1" dirty="0"/>
          </a:p>
        </p:txBody>
      </p:sp>
      <p:pic>
        <p:nvPicPr>
          <p:cNvPr id="7" name="Picture 6">
            <a:extLst>
              <a:ext uri="{FF2B5EF4-FFF2-40B4-BE49-F238E27FC236}">
                <a16:creationId xmlns:a16="http://schemas.microsoft.com/office/drawing/2014/main" id="{790597DF-EA1F-9A71-5CDF-A088ECD5316E}"/>
              </a:ext>
            </a:extLst>
          </p:cNvPr>
          <p:cNvPicPr>
            <a:picLocks noChangeAspect="1"/>
          </p:cNvPicPr>
          <p:nvPr/>
        </p:nvPicPr>
        <p:blipFill>
          <a:blip r:embed="rId2"/>
          <a:stretch>
            <a:fillRect/>
          </a:stretch>
        </p:blipFill>
        <p:spPr>
          <a:xfrm>
            <a:off x="3961338" y="4532789"/>
            <a:ext cx="4044742" cy="1976120"/>
          </a:xfrm>
          <a:prstGeom prst="rect">
            <a:avLst/>
          </a:prstGeom>
          <a:effectLst>
            <a:reflection blurRad="190500" stA="97000" endPos="26000" dist="88900" dir="5400000" sy="-100000" algn="bl" rotWithShape="0"/>
          </a:effectLst>
          <a:scene3d>
            <a:camera prst="orthographicFront"/>
            <a:lightRig rig="threePt" dir="t"/>
          </a:scene3d>
          <a:sp3d>
            <a:bevelT w="165100" prst="coolSlant"/>
          </a:sp3d>
        </p:spPr>
      </p:pic>
    </p:spTree>
    <p:extLst>
      <p:ext uri="{BB962C8B-B14F-4D97-AF65-F5344CB8AC3E}">
        <p14:creationId xmlns:p14="http://schemas.microsoft.com/office/powerpoint/2010/main" val="2278615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A63A573-5767-DC7D-E19E-79E1F2C5A407}"/>
              </a:ext>
            </a:extLst>
          </p:cNvPr>
          <p:cNvSpPr>
            <a:spLocks noGrp="1"/>
          </p:cNvSpPr>
          <p:nvPr>
            <p:ph type="ftr" sz="quarter" idx="11"/>
          </p:nvPr>
        </p:nvSpPr>
        <p:spPr/>
        <p:txBody>
          <a:bodyPr/>
          <a:lstStyle/>
          <a:p>
            <a:r>
              <a:rPr lang="en-US"/>
              <a:t>Presentation title</a:t>
            </a:r>
            <a:endParaRPr lang="en-US" dirty="0"/>
          </a:p>
        </p:txBody>
      </p:sp>
      <p:sp>
        <p:nvSpPr>
          <p:cNvPr id="3" name="Slide Number Placeholder 2">
            <a:extLst>
              <a:ext uri="{FF2B5EF4-FFF2-40B4-BE49-F238E27FC236}">
                <a16:creationId xmlns:a16="http://schemas.microsoft.com/office/drawing/2014/main" id="{A1AC941D-8352-6CC5-94EB-9E90B67FC6E4}"/>
              </a:ext>
            </a:extLst>
          </p:cNvPr>
          <p:cNvSpPr>
            <a:spLocks noGrp="1"/>
          </p:cNvSpPr>
          <p:nvPr>
            <p:ph type="sldNum" sz="quarter" idx="12"/>
          </p:nvPr>
        </p:nvSpPr>
        <p:spPr/>
        <p:txBody>
          <a:bodyPr/>
          <a:lstStyle/>
          <a:p>
            <a:fld id="{48F63A3B-78C7-47BE-AE5E-E10140E04643}" type="slidenum">
              <a:rPr lang="en-US" smtClean="0"/>
              <a:pPr/>
              <a:t>11</a:t>
            </a:fld>
            <a:endParaRPr lang="en-US" dirty="0"/>
          </a:p>
        </p:txBody>
      </p:sp>
      <p:sp>
        <p:nvSpPr>
          <p:cNvPr id="5" name="TextBox 4">
            <a:extLst>
              <a:ext uri="{FF2B5EF4-FFF2-40B4-BE49-F238E27FC236}">
                <a16:creationId xmlns:a16="http://schemas.microsoft.com/office/drawing/2014/main" id="{96BC6C3A-0478-2990-2386-837B50D34651}"/>
              </a:ext>
            </a:extLst>
          </p:cNvPr>
          <p:cNvSpPr txBox="1"/>
          <p:nvPr/>
        </p:nvSpPr>
        <p:spPr>
          <a:xfrm>
            <a:off x="760938" y="701702"/>
            <a:ext cx="11207542" cy="3970318"/>
          </a:xfrm>
          <a:prstGeom prst="rect">
            <a:avLst/>
          </a:prstGeom>
          <a:noFill/>
        </p:spPr>
        <p:txBody>
          <a:bodyPr wrap="square">
            <a:spAutoFit/>
          </a:bodyPr>
          <a:lstStyle/>
          <a:p>
            <a:r>
              <a:rPr lang="en-US" b="1" dirty="0"/>
              <a:t>To address air quality issues in Tamil Nadu, a comprehensive solution statement could include: </a:t>
            </a:r>
          </a:p>
          <a:p>
            <a:endParaRPr lang="en-US" b="1" dirty="0"/>
          </a:p>
          <a:p>
            <a:r>
              <a:rPr lang="en-US" dirty="0"/>
              <a:t>    1</a:t>
            </a:r>
            <a:r>
              <a:rPr lang="en-US" b="1" dirty="0"/>
              <a:t>. *Air Quality Monitoring*</a:t>
            </a:r>
            <a:r>
              <a:rPr lang="en-US" dirty="0"/>
              <a:t>: Implement a robust air quality monitoring network across major cities and industrial areas in Tamil Nadu. This should include real-time monitoring of pollutants like PM2.5, PM10, NO2, SO2, and ozone.</a:t>
            </a:r>
          </a:p>
          <a:p>
            <a:r>
              <a:rPr lang="en-US" dirty="0"/>
              <a:t>     2. </a:t>
            </a:r>
            <a:r>
              <a:rPr lang="en-US" b="1" dirty="0"/>
              <a:t>*Data Analysis and Reporting*: </a:t>
            </a:r>
            <a:r>
              <a:rPr lang="en-US" dirty="0"/>
              <a:t>Analyze the collected data and create a user-friendly platform or app where residents can access real-time air quality information. Regular reports should be published to raise awareness.</a:t>
            </a:r>
          </a:p>
          <a:p>
            <a:r>
              <a:rPr lang="en-US" dirty="0"/>
              <a:t>     3</a:t>
            </a:r>
            <a:r>
              <a:rPr lang="en-US" b="1" dirty="0"/>
              <a:t>. *Source Identification*: </a:t>
            </a:r>
            <a:r>
              <a:rPr lang="en-US" dirty="0"/>
              <a:t>Identify major sources of air pollution, such as industries, vehicular emissions, and construction activities, through source apportionment studies.</a:t>
            </a:r>
          </a:p>
          <a:p>
            <a:r>
              <a:rPr lang="en-US" dirty="0"/>
              <a:t>     4. </a:t>
            </a:r>
            <a:r>
              <a:rPr lang="en-US" b="1" dirty="0"/>
              <a:t>*Emission Control*: </a:t>
            </a:r>
            <a:r>
              <a:rPr lang="en-US" dirty="0"/>
              <a:t>Enforce stricter emission standards for industries and vehicles. Promote the adoption of cleaner technologies, such as electric vehicles and renewable energy sources.</a:t>
            </a:r>
          </a:p>
          <a:p>
            <a:r>
              <a:rPr lang="en-US" dirty="0"/>
              <a:t>     5. </a:t>
            </a:r>
            <a:r>
              <a:rPr lang="en-US" b="1" dirty="0"/>
              <a:t>*Public Awareness Campaigns*: </a:t>
            </a:r>
            <a:r>
              <a:rPr lang="en-US" dirty="0"/>
              <a:t>Launch public awareness campaigns on the health impacts of poor air quality and educate residents on measures to protect themselves, like using masks and avoiding outdoor activities during high pollution days.</a:t>
            </a:r>
            <a:endParaRPr lang="en-IN" dirty="0"/>
          </a:p>
        </p:txBody>
      </p:sp>
      <p:sp>
        <p:nvSpPr>
          <p:cNvPr id="9" name="TextBox 8">
            <a:extLst>
              <a:ext uri="{FF2B5EF4-FFF2-40B4-BE49-F238E27FC236}">
                <a16:creationId xmlns:a16="http://schemas.microsoft.com/office/drawing/2014/main" id="{9CEC0F64-B46D-5815-1BA5-77FD4F95DCF3}"/>
              </a:ext>
            </a:extLst>
          </p:cNvPr>
          <p:cNvSpPr txBox="1"/>
          <p:nvPr/>
        </p:nvSpPr>
        <p:spPr>
          <a:xfrm>
            <a:off x="843280" y="4592321"/>
            <a:ext cx="10739120" cy="1754326"/>
          </a:xfrm>
          <a:prstGeom prst="rect">
            <a:avLst/>
          </a:prstGeom>
          <a:noFill/>
        </p:spPr>
        <p:txBody>
          <a:bodyPr wrap="square">
            <a:spAutoFit/>
          </a:bodyPr>
          <a:lstStyle/>
          <a:p>
            <a:r>
              <a:rPr lang="en-US" dirty="0"/>
              <a:t>    6. </a:t>
            </a:r>
            <a:r>
              <a:rPr lang="en-US" b="1" dirty="0"/>
              <a:t>*Green Infrastructure*: </a:t>
            </a:r>
            <a:r>
              <a:rPr lang="en-US" dirty="0"/>
              <a:t>Invest in green infrastructure, including urban parks and tree planting initiatives, to absorb pollutants and improve overall air quality.</a:t>
            </a:r>
          </a:p>
          <a:p>
            <a:r>
              <a:rPr lang="en-US" dirty="0"/>
              <a:t>     7</a:t>
            </a:r>
            <a:r>
              <a:rPr lang="en-US" b="1" dirty="0"/>
              <a:t>. *Traffic Management*: </a:t>
            </a:r>
            <a:r>
              <a:rPr lang="en-US" dirty="0"/>
              <a:t>Improve public transportation systems, encourage carpooling, and implement traffic management strategies to reduce congestion and vehicle emissions.</a:t>
            </a:r>
          </a:p>
          <a:p>
            <a:r>
              <a:rPr lang="en-US" dirty="0"/>
              <a:t>     8. </a:t>
            </a:r>
            <a:r>
              <a:rPr lang="en-US" b="1" dirty="0"/>
              <a:t>*Regulatory Enforcement*: </a:t>
            </a:r>
            <a:r>
              <a:rPr lang="en-US" dirty="0"/>
              <a:t>Strengthen regulatory bodies and their enforcement capabilities to ensure industries comply with emission standards and environmental regulations.</a:t>
            </a:r>
          </a:p>
        </p:txBody>
      </p:sp>
    </p:spTree>
    <p:extLst>
      <p:ext uri="{BB962C8B-B14F-4D97-AF65-F5344CB8AC3E}">
        <p14:creationId xmlns:p14="http://schemas.microsoft.com/office/powerpoint/2010/main" val="3981254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F62A21E-8085-DEC4-0D37-A17BB5083466}"/>
              </a:ext>
            </a:extLst>
          </p:cNvPr>
          <p:cNvSpPr>
            <a:spLocks noGrp="1"/>
          </p:cNvSpPr>
          <p:nvPr>
            <p:ph type="ftr" sz="quarter" idx="11"/>
          </p:nvPr>
        </p:nvSpPr>
        <p:spPr/>
        <p:txBody>
          <a:bodyPr/>
          <a:lstStyle/>
          <a:p>
            <a:r>
              <a:rPr lang="en-US"/>
              <a:t>Presentation title</a:t>
            </a:r>
            <a:endParaRPr lang="en-US" dirty="0"/>
          </a:p>
        </p:txBody>
      </p:sp>
      <p:sp>
        <p:nvSpPr>
          <p:cNvPr id="3" name="Slide Number Placeholder 2">
            <a:extLst>
              <a:ext uri="{FF2B5EF4-FFF2-40B4-BE49-F238E27FC236}">
                <a16:creationId xmlns:a16="http://schemas.microsoft.com/office/drawing/2014/main" id="{51AE0DA2-34C6-74D5-74D8-71B571080C48}"/>
              </a:ext>
            </a:extLst>
          </p:cNvPr>
          <p:cNvSpPr>
            <a:spLocks noGrp="1"/>
          </p:cNvSpPr>
          <p:nvPr>
            <p:ph type="sldNum" sz="quarter" idx="12"/>
          </p:nvPr>
        </p:nvSpPr>
        <p:spPr/>
        <p:txBody>
          <a:bodyPr/>
          <a:lstStyle/>
          <a:p>
            <a:fld id="{48F63A3B-78C7-47BE-AE5E-E10140E04643}" type="slidenum">
              <a:rPr lang="en-US" smtClean="0"/>
              <a:pPr/>
              <a:t>12</a:t>
            </a:fld>
            <a:endParaRPr lang="en-US" dirty="0"/>
          </a:p>
        </p:txBody>
      </p:sp>
      <p:sp>
        <p:nvSpPr>
          <p:cNvPr id="5" name="TextBox 4">
            <a:extLst>
              <a:ext uri="{FF2B5EF4-FFF2-40B4-BE49-F238E27FC236}">
                <a16:creationId xmlns:a16="http://schemas.microsoft.com/office/drawing/2014/main" id="{58716DEA-F156-DC02-CF5D-682A26F58E3D}"/>
              </a:ext>
            </a:extLst>
          </p:cNvPr>
          <p:cNvSpPr txBox="1"/>
          <p:nvPr/>
        </p:nvSpPr>
        <p:spPr>
          <a:xfrm>
            <a:off x="548640" y="973247"/>
            <a:ext cx="11033760" cy="5078313"/>
          </a:xfrm>
          <a:prstGeom prst="rect">
            <a:avLst/>
          </a:prstGeom>
          <a:noFill/>
        </p:spPr>
        <p:txBody>
          <a:bodyPr wrap="square">
            <a:spAutoFit/>
          </a:bodyPr>
          <a:lstStyle/>
          <a:p>
            <a:r>
              <a:rPr lang="en-US" dirty="0"/>
              <a:t>            9. </a:t>
            </a:r>
            <a:r>
              <a:rPr lang="en-US" b="1" dirty="0"/>
              <a:t>*Research and Innovation*: </a:t>
            </a:r>
            <a:r>
              <a:rPr lang="en-US" dirty="0"/>
              <a:t>Support research and innovation in air quality management, including the development of new pollution control technologies and sustainable urban planning practices.</a:t>
            </a:r>
          </a:p>
          <a:p>
            <a:r>
              <a:rPr lang="en-US" dirty="0"/>
              <a:t>           10. </a:t>
            </a:r>
            <a:r>
              <a:rPr lang="en-US" b="1" dirty="0"/>
              <a:t>*Cross-State Collaboration*: </a:t>
            </a:r>
            <a:r>
              <a:rPr lang="en-US" dirty="0"/>
              <a:t>Collaborate with neighboring states and central government agencies to address regional air quality issues, as pollution often transcends state boundaries.</a:t>
            </a:r>
          </a:p>
          <a:p>
            <a:r>
              <a:rPr lang="en-US" dirty="0"/>
              <a:t>           11. </a:t>
            </a:r>
            <a:r>
              <a:rPr lang="en-US" b="1" dirty="0"/>
              <a:t>*Policy Advocacy*: </a:t>
            </a:r>
            <a:r>
              <a:rPr lang="en-US" dirty="0"/>
              <a:t>Advocate for policies that promote clean energy, sustainable transportation, and environmental conservation at the state and national levels.</a:t>
            </a:r>
          </a:p>
          <a:p>
            <a:r>
              <a:rPr lang="en-US" dirty="0"/>
              <a:t>           12. </a:t>
            </a:r>
            <a:r>
              <a:rPr lang="en-US" b="1" dirty="0"/>
              <a:t>*Emergency Response Plan*: </a:t>
            </a:r>
            <a:r>
              <a:rPr lang="en-US" dirty="0"/>
              <a:t>Develop an emergency response plan to tackle severe pollution events, including advisories for vulnerable populations.</a:t>
            </a:r>
          </a:p>
          <a:p>
            <a:r>
              <a:rPr lang="en-US" dirty="0"/>
              <a:t>           13. </a:t>
            </a:r>
            <a:r>
              <a:rPr lang="en-US" b="1" dirty="0"/>
              <a:t>*Community Engagement*: </a:t>
            </a:r>
            <a:r>
              <a:rPr lang="en-US" dirty="0"/>
              <a:t>Involve local communities and NGOs in air quality improvement efforts through citizen science programs and community-driven initiatives.</a:t>
            </a:r>
          </a:p>
          <a:p>
            <a:r>
              <a:rPr lang="en-US" dirty="0"/>
              <a:t>           14</a:t>
            </a:r>
            <a:r>
              <a:rPr lang="en-US" b="1" dirty="0"/>
              <a:t>. *Long-Term Goals*:</a:t>
            </a:r>
            <a:r>
              <a:rPr lang="en-US" dirty="0"/>
              <a:t> Set clear long-term goals for air quality improvement, with regular assessments and adjustments to policies and strategies.</a:t>
            </a:r>
          </a:p>
          <a:p>
            <a:r>
              <a:rPr lang="en-US" dirty="0"/>
              <a:t>           15. </a:t>
            </a:r>
            <a:r>
              <a:rPr lang="en-US" b="1" dirty="0"/>
              <a:t>*Funding Allocation*: </a:t>
            </a:r>
            <a:r>
              <a:rPr lang="en-US" dirty="0"/>
              <a:t>Allocate sufficient funding and resources to implement these measures effectively.</a:t>
            </a:r>
          </a:p>
          <a:p>
            <a:r>
              <a:rPr lang="en-US" dirty="0"/>
              <a:t>        </a:t>
            </a:r>
          </a:p>
          <a:p>
            <a:r>
              <a:rPr lang="en-US" b="1" dirty="0"/>
              <a:t>            This comprehensive approach combines monitoring, regulation, public engagement, and sustainable development to address air quality issues in Tamil Nadu and improve the overall quality of life for its residents.</a:t>
            </a:r>
            <a:endParaRPr lang="en-IN" b="1" dirty="0"/>
          </a:p>
        </p:txBody>
      </p:sp>
    </p:spTree>
    <p:extLst>
      <p:ext uri="{BB962C8B-B14F-4D97-AF65-F5344CB8AC3E}">
        <p14:creationId xmlns:p14="http://schemas.microsoft.com/office/powerpoint/2010/main" val="13487084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03286-6394-A486-AB81-79E4EF0FA294}"/>
              </a:ext>
            </a:extLst>
          </p:cNvPr>
          <p:cNvSpPr>
            <a:spLocks noGrp="1"/>
          </p:cNvSpPr>
          <p:nvPr>
            <p:ph type="title"/>
          </p:nvPr>
        </p:nvSpPr>
        <p:spPr>
          <a:xfrm>
            <a:off x="4041648" y="-933623"/>
            <a:ext cx="6766560" cy="2811462"/>
          </a:xfrm>
        </p:spPr>
        <p:txBody>
          <a:bodyPr/>
          <a:lstStyle/>
          <a:p>
            <a:r>
              <a:rPr lang="en-US" dirty="0"/>
              <a:t>PYTHON CODE</a:t>
            </a:r>
            <a:endParaRPr lang="en-IN" dirty="0"/>
          </a:p>
        </p:txBody>
      </p:sp>
      <p:sp>
        <p:nvSpPr>
          <p:cNvPr id="3" name="Footer Placeholder 2">
            <a:extLst>
              <a:ext uri="{FF2B5EF4-FFF2-40B4-BE49-F238E27FC236}">
                <a16:creationId xmlns:a16="http://schemas.microsoft.com/office/drawing/2014/main" id="{FB477A42-D32A-0A24-7583-E2F42418ADA3}"/>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3B6C12DB-E185-7895-1C81-20236231232D}"/>
              </a:ext>
            </a:extLst>
          </p:cNvPr>
          <p:cNvSpPr>
            <a:spLocks noGrp="1"/>
          </p:cNvSpPr>
          <p:nvPr>
            <p:ph type="sldNum" sz="quarter" idx="12"/>
          </p:nvPr>
        </p:nvSpPr>
        <p:spPr/>
        <p:txBody>
          <a:bodyPr/>
          <a:lstStyle/>
          <a:p>
            <a:fld id="{48F63A3B-78C7-47BE-AE5E-E10140E04643}" type="slidenum">
              <a:rPr lang="en-US" smtClean="0"/>
              <a:pPr/>
              <a:t>13</a:t>
            </a:fld>
            <a:endParaRPr lang="en-US" dirty="0"/>
          </a:p>
        </p:txBody>
      </p:sp>
      <p:sp>
        <p:nvSpPr>
          <p:cNvPr id="5" name="Content Placeholder 4">
            <a:extLst>
              <a:ext uri="{FF2B5EF4-FFF2-40B4-BE49-F238E27FC236}">
                <a16:creationId xmlns:a16="http://schemas.microsoft.com/office/drawing/2014/main" id="{0BDD69D0-A57C-7B46-16F5-79E7BA582A6A}"/>
              </a:ext>
            </a:extLst>
          </p:cNvPr>
          <p:cNvSpPr>
            <a:spLocks noGrp="1"/>
          </p:cNvSpPr>
          <p:nvPr>
            <p:ph idx="1"/>
          </p:nvPr>
        </p:nvSpPr>
        <p:spPr>
          <a:xfrm>
            <a:off x="4041648" y="1877839"/>
            <a:ext cx="7134352" cy="4878561"/>
          </a:xfrm>
        </p:spPr>
        <p:txBody>
          <a:bodyPr>
            <a:normAutofit/>
          </a:bodyPr>
          <a:lstStyle/>
          <a:p>
            <a:endParaRPr lang="en-IN" sz="2000" b="1" dirty="0"/>
          </a:p>
          <a:p>
            <a:r>
              <a:rPr lang="en-IN" sz="2000" b="1" dirty="0"/>
              <a:t>import requests</a:t>
            </a:r>
          </a:p>
          <a:p>
            <a:r>
              <a:rPr lang="en-IN" sz="2000" b="1" dirty="0"/>
              <a:t>import </a:t>
            </a:r>
          </a:p>
          <a:p>
            <a:r>
              <a:rPr lang="en-IN" sz="2000" b="1" dirty="0" err="1"/>
              <a:t>matplotlib.pyplot</a:t>
            </a:r>
            <a:r>
              <a:rPr lang="en-IN" sz="2000" b="1" dirty="0"/>
              <a:t> as </a:t>
            </a:r>
            <a:r>
              <a:rPr lang="en-IN" sz="2000" b="1" dirty="0" err="1"/>
              <a:t>plt</a:t>
            </a:r>
            <a:endParaRPr lang="en-IN" sz="2000" b="1" dirty="0"/>
          </a:p>
          <a:p>
            <a:r>
              <a:rPr lang="en-IN" sz="2000" b="1" dirty="0"/>
              <a:t># Fetch air quality data for Chennai from </a:t>
            </a:r>
            <a:r>
              <a:rPr lang="en-IN" sz="2000" b="1" dirty="0" err="1"/>
              <a:t>OpenAQ</a:t>
            </a:r>
            <a:r>
              <a:rPr lang="en-IN" sz="2000" b="1" dirty="0"/>
              <a:t> API</a:t>
            </a:r>
          </a:p>
          <a:p>
            <a:r>
              <a:rPr lang="en-IN" sz="2000" b="1" dirty="0" err="1"/>
              <a:t>url</a:t>
            </a:r>
            <a:r>
              <a:rPr lang="en-IN" sz="2000" b="1" dirty="0"/>
              <a:t> = </a:t>
            </a:r>
            <a:r>
              <a:rPr lang="en-IN" sz="2000" b="1" dirty="0">
                <a:hlinkClick r:id="rId2"/>
              </a:rPr>
              <a:t>https://api.openaq.org/v1/measurements</a:t>
            </a:r>
            <a:endParaRPr lang="en-IN" sz="2000" b="1" dirty="0"/>
          </a:p>
          <a:p>
            <a:r>
              <a:rPr lang="en-IN" sz="2000" b="1" dirty="0"/>
              <a:t>params = {    "country": "IN",    "city": "Chennai",    "parameter": "pm25",  # PM2.5 particulate matter}</a:t>
            </a:r>
          </a:p>
          <a:p>
            <a:r>
              <a:rPr lang="en-IN" sz="2000" b="1" dirty="0"/>
              <a:t>response = </a:t>
            </a:r>
            <a:r>
              <a:rPr lang="en-IN" sz="2000" b="1" dirty="0" err="1"/>
              <a:t>requests.get</a:t>
            </a:r>
            <a:r>
              <a:rPr lang="en-IN" sz="2000" b="1" dirty="0"/>
              <a:t>(</a:t>
            </a:r>
            <a:r>
              <a:rPr lang="en-IN" sz="2000" b="1" dirty="0" err="1"/>
              <a:t>url</a:t>
            </a:r>
            <a:r>
              <a:rPr lang="en-IN" sz="2000" b="1" dirty="0"/>
              <a:t>, params=params)</a:t>
            </a:r>
          </a:p>
          <a:p>
            <a:r>
              <a:rPr lang="en-IN" sz="2000" b="1" dirty="0"/>
              <a:t>data = </a:t>
            </a:r>
            <a:r>
              <a:rPr lang="en-IN" sz="2000" b="1" dirty="0" err="1"/>
              <a:t>response.json</a:t>
            </a:r>
            <a:r>
              <a:rPr lang="en-IN" sz="2000" b="1" dirty="0"/>
              <a:t>()</a:t>
            </a:r>
          </a:p>
          <a:p>
            <a:r>
              <a:rPr lang="en-IN" sz="2000" b="1" dirty="0"/>
              <a:t># Extract dates and PM2.5 values</a:t>
            </a:r>
          </a:p>
          <a:p>
            <a:r>
              <a:rPr lang="en-IN" sz="2000" b="1" dirty="0"/>
              <a:t>dates = [entry['date']['</a:t>
            </a:r>
            <a:r>
              <a:rPr lang="en-IN" sz="2000" b="1" dirty="0" err="1"/>
              <a:t>utc</a:t>
            </a:r>
            <a:r>
              <a:rPr lang="en-IN" sz="2000" b="1" dirty="0"/>
              <a:t>'] for entry in data['results’]]</a:t>
            </a:r>
          </a:p>
        </p:txBody>
      </p:sp>
      <p:pic>
        <p:nvPicPr>
          <p:cNvPr id="7" name="Picture 6">
            <a:extLst>
              <a:ext uri="{FF2B5EF4-FFF2-40B4-BE49-F238E27FC236}">
                <a16:creationId xmlns:a16="http://schemas.microsoft.com/office/drawing/2014/main" id="{82CD7309-895A-CA50-D2E2-999FAA0672F4}"/>
              </a:ext>
            </a:extLst>
          </p:cNvPr>
          <p:cNvPicPr>
            <a:picLocks noChangeAspect="1"/>
          </p:cNvPicPr>
          <p:nvPr/>
        </p:nvPicPr>
        <p:blipFill>
          <a:blip r:embed="rId3"/>
          <a:stretch>
            <a:fillRect/>
          </a:stretch>
        </p:blipFill>
        <p:spPr>
          <a:xfrm>
            <a:off x="1" y="1676313"/>
            <a:ext cx="3394840" cy="2244134"/>
          </a:xfrm>
          <a:prstGeom prst="rect">
            <a:avLst/>
          </a:prstGeom>
          <a:effectLst>
            <a:reflection blurRad="101600" stA="78000" endPos="85000" dist="165100" dir="5400000" sy="-100000" algn="bl" rotWithShape="0"/>
          </a:effectLst>
          <a:scene3d>
            <a:camera prst="orthographicFront"/>
            <a:lightRig rig="threePt" dir="t"/>
          </a:scene3d>
          <a:sp3d>
            <a:bevelT w="165100" prst="coolSlant"/>
          </a:sp3d>
        </p:spPr>
      </p:pic>
    </p:spTree>
    <p:extLst>
      <p:ext uri="{BB962C8B-B14F-4D97-AF65-F5344CB8AC3E}">
        <p14:creationId xmlns:p14="http://schemas.microsoft.com/office/powerpoint/2010/main" val="9742802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3FEEF3FA-5ED8-8B13-1892-8DA1C8EDC6AA}"/>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2BD243DE-5D1B-A64D-DC95-83902F62EEEA}"/>
              </a:ext>
            </a:extLst>
          </p:cNvPr>
          <p:cNvSpPr>
            <a:spLocks noGrp="1"/>
          </p:cNvSpPr>
          <p:nvPr>
            <p:ph type="sldNum" sz="quarter" idx="12"/>
          </p:nvPr>
        </p:nvSpPr>
        <p:spPr/>
        <p:txBody>
          <a:bodyPr/>
          <a:lstStyle/>
          <a:p>
            <a:fld id="{48F63A3B-78C7-47BE-AE5E-E10140E04643}" type="slidenum">
              <a:rPr lang="en-US" smtClean="0"/>
              <a:pPr/>
              <a:t>14</a:t>
            </a:fld>
            <a:endParaRPr lang="en-US" dirty="0"/>
          </a:p>
        </p:txBody>
      </p:sp>
      <p:sp>
        <p:nvSpPr>
          <p:cNvPr id="5" name="Content Placeholder 4">
            <a:extLst>
              <a:ext uri="{FF2B5EF4-FFF2-40B4-BE49-F238E27FC236}">
                <a16:creationId xmlns:a16="http://schemas.microsoft.com/office/drawing/2014/main" id="{063D98C2-FA96-3195-13AA-82213B5B6933}"/>
              </a:ext>
            </a:extLst>
          </p:cNvPr>
          <p:cNvSpPr>
            <a:spLocks noGrp="1"/>
          </p:cNvSpPr>
          <p:nvPr>
            <p:ph idx="1"/>
          </p:nvPr>
        </p:nvSpPr>
        <p:spPr>
          <a:xfrm>
            <a:off x="4161536" y="1164534"/>
            <a:ext cx="7408672" cy="5236266"/>
          </a:xfrm>
        </p:spPr>
        <p:txBody>
          <a:bodyPr/>
          <a:lstStyle/>
          <a:p>
            <a:endParaRPr lang="en-IN" sz="2000" b="1" dirty="0"/>
          </a:p>
          <a:p>
            <a:r>
              <a:rPr lang="en-IN" sz="2000" b="1" dirty="0"/>
              <a:t>pm25_values = [entry['value'] for entry in data['results’]]</a:t>
            </a:r>
          </a:p>
          <a:p>
            <a:r>
              <a:rPr lang="en-IN" sz="2000" b="1" dirty="0"/>
              <a:t># Create a time series plot</a:t>
            </a:r>
          </a:p>
          <a:p>
            <a:r>
              <a:rPr lang="en-IN" sz="2000" b="1" dirty="0" err="1"/>
              <a:t>plt.figure</a:t>
            </a:r>
            <a:r>
              <a:rPr lang="en-IN" sz="2000" b="1" dirty="0"/>
              <a:t>(</a:t>
            </a:r>
            <a:r>
              <a:rPr lang="en-IN" sz="2000" b="1" dirty="0" err="1"/>
              <a:t>figsize</a:t>
            </a:r>
            <a:r>
              <a:rPr lang="en-IN" sz="2000" b="1" dirty="0"/>
              <a:t>=(12, 6))</a:t>
            </a:r>
          </a:p>
          <a:p>
            <a:r>
              <a:rPr lang="en-IN" sz="2000" b="1" dirty="0" err="1"/>
              <a:t>plt.plot</a:t>
            </a:r>
            <a:r>
              <a:rPr lang="en-IN" sz="2000" b="1" dirty="0"/>
              <a:t>(dates, pm25_values, marker='o', </a:t>
            </a:r>
            <a:r>
              <a:rPr lang="en-IN" sz="2000" b="1" dirty="0" err="1"/>
              <a:t>linestyle</a:t>
            </a:r>
            <a:r>
              <a:rPr lang="en-IN" sz="2000" b="1" dirty="0"/>
              <a:t>='-’)</a:t>
            </a:r>
          </a:p>
          <a:p>
            <a:r>
              <a:rPr lang="en-IN" sz="2000" b="1" dirty="0" err="1"/>
              <a:t>plt.xlabel</a:t>
            </a:r>
            <a:r>
              <a:rPr lang="en-IN" sz="2000" b="1" dirty="0"/>
              <a:t>('Date and Time (UTC)’)</a:t>
            </a:r>
          </a:p>
          <a:p>
            <a:r>
              <a:rPr lang="en-IN" sz="2000" b="1" dirty="0" err="1"/>
              <a:t>plt.ylabel</a:t>
            </a:r>
            <a:r>
              <a:rPr lang="en-IN" sz="2000" b="1" dirty="0"/>
              <a:t>('PM2.5 Value (µg/m³)’)</a:t>
            </a:r>
          </a:p>
          <a:p>
            <a:r>
              <a:rPr lang="en-IN" sz="2000" b="1" dirty="0" err="1"/>
              <a:t>plt.title</a:t>
            </a:r>
            <a:r>
              <a:rPr lang="en-IN" sz="2000" b="1" dirty="0"/>
              <a:t>('Air Quality in Chennai’)</a:t>
            </a:r>
          </a:p>
          <a:p>
            <a:r>
              <a:rPr lang="en-IN" sz="2000" b="1" dirty="0" err="1"/>
              <a:t>plt.xticks</a:t>
            </a:r>
            <a:r>
              <a:rPr lang="en-IN" sz="2000" b="1" dirty="0"/>
              <a:t>(rotation=45)</a:t>
            </a:r>
          </a:p>
          <a:p>
            <a:r>
              <a:rPr lang="en-US" sz="2000" b="1" dirty="0"/>
              <a:t> </a:t>
            </a:r>
            <a:r>
              <a:rPr lang="en-US" sz="2000" b="1" dirty="0" err="1"/>
              <a:t>plt.grid</a:t>
            </a:r>
            <a:r>
              <a:rPr lang="en-US" sz="2000" b="1" dirty="0"/>
              <a:t>(True)</a:t>
            </a:r>
          </a:p>
          <a:p>
            <a:r>
              <a:rPr lang="en-US" sz="2000" b="1" dirty="0" err="1"/>
              <a:t>plt.tight_layout</a:t>
            </a:r>
            <a:r>
              <a:rPr lang="en-US" sz="2000" b="1" dirty="0"/>
              <a:t>()</a:t>
            </a:r>
          </a:p>
          <a:p>
            <a:r>
              <a:rPr lang="en-US" sz="2000" b="1" dirty="0" err="1"/>
              <a:t>plt.show</a:t>
            </a:r>
            <a:r>
              <a:rPr lang="en-US" sz="2000" b="1" dirty="0"/>
              <a:t>()</a:t>
            </a:r>
            <a:endParaRPr lang="en-IN" sz="2000" b="1" dirty="0"/>
          </a:p>
          <a:p>
            <a:endParaRPr lang="en-IN" dirty="0"/>
          </a:p>
        </p:txBody>
      </p:sp>
      <p:pic>
        <p:nvPicPr>
          <p:cNvPr id="7" name="Picture 6">
            <a:extLst>
              <a:ext uri="{FF2B5EF4-FFF2-40B4-BE49-F238E27FC236}">
                <a16:creationId xmlns:a16="http://schemas.microsoft.com/office/drawing/2014/main" id="{86359A51-ECA6-1FEA-FD8A-ECA7EDDB1686}"/>
              </a:ext>
            </a:extLst>
          </p:cNvPr>
          <p:cNvPicPr>
            <a:picLocks noChangeAspect="1"/>
          </p:cNvPicPr>
          <p:nvPr/>
        </p:nvPicPr>
        <p:blipFill>
          <a:blip r:embed="rId2"/>
          <a:stretch>
            <a:fillRect/>
          </a:stretch>
        </p:blipFill>
        <p:spPr>
          <a:xfrm>
            <a:off x="1" y="1910080"/>
            <a:ext cx="3413760" cy="2651760"/>
          </a:xfrm>
          <a:prstGeom prst="rect">
            <a:avLst/>
          </a:prstGeom>
          <a:effectLst>
            <a:reflection blurRad="76200" endPos="54000" dist="114300" dir="5400000" sy="-100000" algn="bl" rotWithShape="0"/>
          </a:effectLst>
          <a:scene3d>
            <a:camera prst="orthographicFront"/>
            <a:lightRig rig="threePt" dir="t"/>
          </a:scene3d>
          <a:sp3d>
            <a:bevelT w="165100" prst="coolSlant"/>
          </a:sp3d>
        </p:spPr>
      </p:pic>
    </p:spTree>
    <p:extLst>
      <p:ext uri="{BB962C8B-B14F-4D97-AF65-F5344CB8AC3E}">
        <p14:creationId xmlns:p14="http://schemas.microsoft.com/office/powerpoint/2010/main" val="1200122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7A850-FB35-ED23-A7F8-F7CC6AE67D04}"/>
              </a:ext>
            </a:extLst>
          </p:cNvPr>
          <p:cNvSpPr>
            <a:spLocks noGrp="1"/>
          </p:cNvSpPr>
          <p:nvPr>
            <p:ph type="title"/>
          </p:nvPr>
        </p:nvSpPr>
        <p:spPr>
          <a:xfrm>
            <a:off x="760938" y="701702"/>
            <a:ext cx="6527800" cy="967219"/>
          </a:xfrm>
        </p:spPr>
        <p:txBody>
          <a:bodyPr/>
          <a:lstStyle/>
          <a:p>
            <a:r>
              <a:rPr lang="en-US" dirty="0"/>
              <a:t>SUMMARY</a:t>
            </a:r>
            <a:endParaRPr lang="en-IN" dirty="0"/>
          </a:p>
        </p:txBody>
      </p:sp>
      <p:sp>
        <p:nvSpPr>
          <p:cNvPr id="3" name="Footer Placeholder 2">
            <a:extLst>
              <a:ext uri="{FF2B5EF4-FFF2-40B4-BE49-F238E27FC236}">
                <a16:creationId xmlns:a16="http://schemas.microsoft.com/office/drawing/2014/main" id="{5B2EA4A9-52F8-E81F-9D98-5C3C3F6CEE87}"/>
              </a:ext>
            </a:extLst>
          </p:cNvPr>
          <p:cNvSpPr>
            <a:spLocks noGrp="1"/>
          </p:cNvSpPr>
          <p:nvPr>
            <p:ph type="ftr" sz="quarter" idx="13"/>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FF65C9C3-91BC-30C0-0975-2EE2220E2090}"/>
              </a:ext>
            </a:extLst>
          </p:cNvPr>
          <p:cNvSpPr>
            <a:spLocks noGrp="1"/>
          </p:cNvSpPr>
          <p:nvPr>
            <p:ph type="sldNum" sz="quarter" idx="12"/>
          </p:nvPr>
        </p:nvSpPr>
        <p:spPr/>
        <p:txBody>
          <a:bodyPr/>
          <a:lstStyle/>
          <a:p>
            <a:fld id="{48F63A3B-78C7-47BE-AE5E-E10140E04643}" type="slidenum">
              <a:rPr lang="en-US" smtClean="0"/>
              <a:pPr/>
              <a:t>15</a:t>
            </a:fld>
            <a:endParaRPr lang="en-US" dirty="0"/>
          </a:p>
        </p:txBody>
      </p:sp>
      <p:sp>
        <p:nvSpPr>
          <p:cNvPr id="5" name="Content Placeholder 4">
            <a:extLst>
              <a:ext uri="{FF2B5EF4-FFF2-40B4-BE49-F238E27FC236}">
                <a16:creationId xmlns:a16="http://schemas.microsoft.com/office/drawing/2014/main" id="{E8BB4A19-1E4E-C31E-F977-E316581A86C8}"/>
              </a:ext>
            </a:extLst>
          </p:cNvPr>
          <p:cNvSpPr>
            <a:spLocks noGrp="1"/>
          </p:cNvSpPr>
          <p:nvPr>
            <p:ph idx="1"/>
          </p:nvPr>
        </p:nvSpPr>
        <p:spPr>
          <a:xfrm>
            <a:off x="619760" y="1798321"/>
            <a:ext cx="8117840" cy="3651328"/>
          </a:xfrm>
        </p:spPr>
        <p:txBody>
          <a:bodyPr>
            <a:noAutofit/>
          </a:bodyPr>
          <a:lstStyle/>
          <a:p>
            <a:r>
              <a:rPr lang="en-US" sz="1800" dirty="0"/>
              <a:t>A comprehensive survey of air quality was carried out in </a:t>
            </a:r>
            <a:r>
              <a:rPr lang="en-US" sz="1800" dirty="0" err="1"/>
              <a:t>Tiruchengode</a:t>
            </a:r>
            <a:r>
              <a:rPr lang="en-US" sz="1800" dirty="0"/>
              <a:t> Bus Stand, K.S.R College Campus, </a:t>
            </a:r>
            <a:r>
              <a:rPr lang="en-US" sz="1800" dirty="0" err="1"/>
              <a:t>Pallipalayam</a:t>
            </a:r>
            <a:r>
              <a:rPr lang="en-US" sz="1800" dirty="0"/>
              <a:t> Bus Stop and Erode GH to assess the prevailing the air quality. The ambient air quality was analyzed with the ambient air quality standards of NAAQS. Ambient air sampling was carried out in </a:t>
            </a:r>
            <a:r>
              <a:rPr lang="en-US" sz="1800" dirty="0" err="1"/>
              <a:t>Tiruchengode</a:t>
            </a:r>
            <a:r>
              <a:rPr lang="en-US" sz="1800" dirty="0"/>
              <a:t> Bus Stand, K.S.R College Campus, </a:t>
            </a:r>
            <a:r>
              <a:rPr lang="en-US" sz="1800" dirty="0" err="1"/>
              <a:t>Pallipalayam</a:t>
            </a:r>
            <a:r>
              <a:rPr lang="en-US" sz="1800" dirty="0"/>
              <a:t> Bus Stop and Erode GH and the mass concentrations of PM10, PM2.5, SO2, NOX and CO were estimated. It was found that PM10 concentration exceeds the threshold limits. The higher vehicular density is one of the main reasons for the higher concentrations of these gaseous pollutants. Air Quality Index was calculated for the gaseous pollutants and for Particulate Matters. The results show that the selected locations come under moderate air pollution</a:t>
            </a:r>
            <a:endParaRPr lang="en-IN" sz="1800" dirty="0"/>
          </a:p>
        </p:txBody>
      </p:sp>
      <p:pic>
        <p:nvPicPr>
          <p:cNvPr id="7" name="Picture 6">
            <a:extLst>
              <a:ext uri="{FF2B5EF4-FFF2-40B4-BE49-F238E27FC236}">
                <a16:creationId xmlns:a16="http://schemas.microsoft.com/office/drawing/2014/main" id="{C3D49888-EBA3-F0F6-2133-B93FFD8C9AA5}"/>
              </a:ext>
            </a:extLst>
          </p:cNvPr>
          <p:cNvPicPr>
            <a:picLocks noChangeAspect="1"/>
          </p:cNvPicPr>
          <p:nvPr/>
        </p:nvPicPr>
        <p:blipFill>
          <a:blip r:embed="rId2"/>
          <a:stretch>
            <a:fillRect/>
          </a:stretch>
        </p:blipFill>
        <p:spPr>
          <a:xfrm>
            <a:off x="9073070" y="333003"/>
            <a:ext cx="3118930" cy="3095997"/>
          </a:xfrm>
          <a:prstGeom prst="rect">
            <a:avLst/>
          </a:prstGeom>
          <a:effectLst>
            <a:reflection blurRad="101600" stA="56000" endPos="65000" dist="279400" dir="5400000" sy="-100000" algn="bl" rotWithShape="0"/>
          </a:effectLst>
          <a:scene3d>
            <a:camera prst="orthographicFront"/>
            <a:lightRig rig="threePt" dir="t"/>
          </a:scene3d>
          <a:sp3d>
            <a:bevelT w="139700" h="139700" prst="divot"/>
            <a:bevelB prst="relaxedInset"/>
          </a:sp3d>
        </p:spPr>
      </p:pic>
    </p:spTree>
    <p:extLst>
      <p:ext uri="{BB962C8B-B14F-4D97-AF65-F5344CB8AC3E}">
        <p14:creationId xmlns:p14="http://schemas.microsoft.com/office/powerpoint/2010/main" val="28174400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568D9E2-2387-926C-63DA-44B4ED850E2D}"/>
              </a:ext>
            </a:extLst>
          </p:cNvPr>
          <p:cNvPicPr>
            <a:picLocks noChangeAspect="1"/>
          </p:cNvPicPr>
          <p:nvPr/>
        </p:nvPicPr>
        <p:blipFill>
          <a:blip r:embed="rId2"/>
          <a:stretch>
            <a:fillRect/>
          </a:stretch>
        </p:blipFill>
        <p:spPr>
          <a:xfrm>
            <a:off x="1377369" y="1288917"/>
            <a:ext cx="5552801" cy="3706495"/>
          </a:xfrm>
          <a:prstGeom prst="rect">
            <a:avLst/>
          </a:prstGeom>
          <a:effectLst>
            <a:glow rad="965200">
              <a:schemeClr val="accent1">
                <a:alpha val="40000"/>
              </a:schemeClr>
            </a:glow>
            <a:reflection blurRad="152400" stA="90000" endPos="58000" dist="76200" dir="5400000" sy="-100000" algn="bl" rotWithShape="0"/>
          </a:effectLst>
          <a:scene3d>
            <a:camera prst="orthographicFront"/>
            <a:lightRig rig="threePt" dir="t"/>
          </a:scene3d>
          <a:sp3d>
            <a:bevelT/>
          </a:sp3d>
        </p:spPr>
      </p:pic>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1233805" y="-367030"/>
            <a:ext cx="6527800" cy="2627313"/>
          </a:xfrm>
        </p:spPr>
        <p:txBody>
          <a:bodyPr/>
          <a:lstStyle/>
          <a:p>
            <a:r>
              <a:rPr lang="en-US" dirty="0"/>
              <a:t>group 9</a:t>
            </a: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a:xfrm>
            <a:off x="760938" y="457200"/>
            <a:ext cx="3200400" cy="244502"/>
          </a:xfrm>
        </p:spPr>
        <p:txBody>
          <a:bodyPr/>
          <a:lstStyle/>
          <a:p>
            <a:r>
              <a:rPr lang="en-US" dirty="0"/>
              <a:t>Presentation title</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a:xfrm>
            <a:off x="10438475" y="457199"/>
            <a:ext cx="987552" cy="244503"/>
          </a:xfrm>
        </p:spPr>
        <p:txBody>
          <a:bodyPr/>
          <a:lstStyle/>
          <a:p>
            <a:fld id="{48F63A3B-78C7-47BE-AE5E-E10140E04643}" type="slidenum">
              <a:rPr lang="en-US" smtClean="0"/>
              <a:pPr/>
              <a:t>2</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1508760" y="2609822"/>
            <a:ext cx="6527800" cy="2866418"/>
          </a:xfrm>
        </p:spPr>
        <p:txBody>
          <a:bodyPr>
            <a:normAutofit fontScale="85000" lnSpcReduction="20000"/>
          </a:bodyPr>
          <a:lstStyle/>
          <a:p>
            <a:r>
              <a:rPr lang="en-US" dirty="0"/>
              <a:t> </a:t>
            </a:r>
            <a:r>
              <a:rPr lang="en-US" sz="2400" b="1" dirty="0"/>
              <a:t>Group members :</a:t>
            </a:r>
          </a:p>
          <a:p>
            <a:pPr marL="285750" indent="-285750">
              <a:buFont typeface="Wingdings" panose="05000000000000000000" pitchFamily="2" charset="2"/>
              <a:buChar char="v"/>
            </a:pPr>
            <a:r>
              <a:rPr lang="en-US" sz="2400" b="1" dirty="0"/>
              <a:t> </a:t>
            </a:r>
            <a:r>
              <a:rPr lang="en-US" sz="2400" b="1" dirty="0" err="1"/>
              <a:t>Aarthi.A</a:t>
            </a:r>
            <a:endParaRPr lang="en-US" sz="2400" b="1" dirty="0"/>
          </a:p>
          <a:p>
            <a:pPr marL="342900" indent="-342900">
              <a:buFont typeface="Wingdings" panose="05000000000000000000" pitchFamily="2" charset="2"/>
              <a:buChar char="v"/>
            </a:pPr>
            <a:r>
              <a:rPr lang="en-US" sz="2100" b="1" dirty="0" err="1"/>
              <a:t>Abi.M</a:t>
            </a:r>
            <a:endParaRPr lang="en-US" sz="2100" b="1" dirty="0"/>
          </a:p>
          <a:p>
            <a:pPr marL="342900" indent="-342900">
              <a:buFont typeface="Wingdings" panose="05000000000000000000" pitchFamily="2" charset="2"/>
              <a:buChar char="v"/>
            </a:pPr>
            <a:r>
              <a:rPr lang="en-US" sz="2100" b="1" dirty="0" err="1"/>
              <a:t>Kavialakshmi.T.R</a:t>
            </a:r>
            <a:endParaRPr lang="en-US" sz="2100" b="1" dirty="0"/>
          </a:p>
          <a:p>
            <a:pPr marL="342900" indent="-342900">
              <a:buFont typeface="Wingdings" panose="05000000000000000000" pitchFamily="2" charset="2"/>
              <a:buChar char="v"/>
            </a:pPr>
            <a:r>
              <a:rPr lang="en-US" sz="2100" b="1" dirty="0" err="1"/>
              <a:t>Roshini.M</a:t>
            </a:r>
            <a:endParaRPr lang="en-US" sz="2100" b="1" dirty="0"/>
          </a:p>
          <a:p>
            <a:pPr marL="342900" indent="-342900">
              <a:buFont typeface="Wingdings" panose="05000000000000000000" pitchFamily="2" charset="2"/>
              <a:buChar char="v"/>
            </a:pPr>
            <a:r>
              <a:rPr lang="en-US" sz="2100" b="1" dirty="0" err="1"/>
              <a:t>Sasikala.G</a:t>
            </a:r>
            <a:r>
              <a:rPr lang="en-US" sz="2100" b="1" dirty="0"/>
              <a:t> </a:t>
            </a:r>
          </a:p>
          <a:p>
            <a:endParaRPr lang="en-US" sz="2100" b="1" dirty="0"/>
          </a:p>
          <a:p>
            <a:r>
              <a:rPr lang="en-US" sz="2100" b="1" dirty="0"/>
              <a:t>                                         </a:t>
            </a:r>
          </a:p>
          <a:p>
            <a:r>
              <a:rPr lang="en-US" sz="2100" b="1" dirty="0"/>
              <a:t>                                                Guided by </a:t>
            </a:r>
            <a:r>
              <a:rPr lang="en-US" sz="2100" b="1" dirty="0" err="1"/>
              <a:t>Mrs.B.Moohambikai</a:t>
            </a:r>
            <a:endParaRPr lang="en-US" sz="2100" b="1" dirty="0"/>
          </a:p>
          <a:p>
            <a:r>
              <a:rPr lang="en-US" sz="2100" b="1" dirty="0"/>
              <a:t>              </a:t>
            </a:r>
          </a:p>
          <a:p>
            <a:endParaRPr lang="en-US" dirty="0"/>
          </a:p>
        </p:txBody>
      </p:sp>
      <p:pic>
        <p:nvPicPr>
          <p:cNvPr id="7" name="Picture 6">
            <a:extLst>
              <a:ext uri="{FF2B5EF4-FFF2-40B4-BE49-F238E27FC236}">
                <a16:creationId xmlns:a16="http://schemas.microsoft.com/office/drawing/2014/main" id="{C9B0B41E-32D6-6E72-7901-BE87DC323208}"/>
              </a:ext>
            </a:extLst>
          </p:cNvPr>
          <p:cNvPicPr>
            <a:picLocks noChangeAspect="1"/>
          </p:cNvPicPr>
          <p:nvPr/>
        </p:nvPicPr>
        <p:blipFill>
          <a:blip r:embed="rId2"/>
          <a:stretch>
            <a:fillRect/>
          </a:stretch>
        </p:blipFill>
        <p:spPr>
          <a:xfrm>
            <a:off x="8036560" y="946626"/>
            <a:ext cx="4073525" cy="2402840"/>
          </a:xfrm>
          <a:prstGeom prst="rect">
            <a:avLst/>
          </a:prstGeom>
          <a:effectLst>
            <a:reflection blurRad="127000" stA="99000" endPos="65000" dist="101600" dir="5400000" sy="-100000" algn="bl" rotWithShape="0"/>
          </a:effectLst>
          <a:scene3d>
            <a:camera prst="orthographicFront"/>
            <a:lightRig rig="threePt" dir="t"/>
          </a:scene3d>
          <a:sp3d>
            <a:bevelT w="165100" prst="coolSlant"/>
          </a:sp3d>
        </p:spPr>
      </p:pic>
    </p:spTree>
    <p:extLst>
      <p:ext uri="{BB962C8B-B14F-4D97-AF65-F5344CB8AC3E}">
        <p14:creationId xmlns:p14="http://schemas.microsoft.com/office/powerpoint/2010/main" val="94818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499616" y="89452"/>
            <a:ext cx="5693664" cy="2580596"/>
          </a:xfrm>
        </p:spPr>
        <p:txBody>
          <a:bodyPr/>
          <a:lstStyle/>
          <a:p>
            <a:r>
              <a:rPr lang="en-US" dirty="0"/>
              <a:t>AGENDA</a:t>
            </a: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2770632"/>
            <a:ext cx="5693664" cy="3122168"/>
          </a:xfrm>
        </p:spPr>
        <p:txBody>
          <a:bodyPr>
            <a:normAutofit fontScale="77500" lnSpcReduction="20000"/>
          </a:bodyPr>
          <a:lstStyle/>
          <a:p>
            <a:pPr marL="342900" indent="-342900">
              <a:buFont typeface="Wingdings" panose="05000000000000000000" pitchFamily="2" charset="2"/>
              <a:buChar char="§"/>
            </a:pPr>
            <a:r>
              <a:rPr lang="en-US" dirty="0"/>
              <a:t>Introduction​</a:t>
            </a:r>
          </a:p>
          <a:p>
            <a:pPr marL="342900" indent="-342900">
              <a:buFont typeface="Wingdings" panose="05000000000000000000" pitchFamily="2" charset="2"/>
              <a:buChar char="§"/>
            </a:pPr>
            <a:r>
              <a:rPr lang="en-US" dirty="0"/>
              <a:t>Objectives </a:t>
            </a:r>
          </a:p>
          <a:p>
            <a:pPr marL="342900" indent="-342900">
              <a:buFont typeface="Wingdings" panose="05000000000000000000" pitchFamily="2" charset="2"/>
              <a:buChar char="§"/>
            </a:pPr>
            <a:r>
              <a:rPr lang="en-US" dirty="0"/>
              <a:t>​Table </a:t>
            </a:r>
          </a:p>
          <a:p>
            <a:pPr marL="342900" indent="-342900">
              <a:buFont typeface="Wingdings" panose="05000000000000000000" pitchFamily="2" charset="2"/>
              <a:buChar char="§"/>
            </a:pPr>
            <a:r>
              <a:rPr lang="en-US" dirty="0"/>
              <a:t>Causes</a:t>
            </a:r>
          </a:p>
          <a:p>
            <a:pPr marL="342900" indent="-342900">
              <a:buFont typeface="Wingdings" panose="05000000000000000000" pitchFamily="2" charset="2"/>
              <a:buChar char="§"/>
            </a:pPr>
            <a:r>
              <a:rPr lang="en-US" dirty="0"/>
              <a:t>Methodology</a:t>
            </a:r>
          </a:p>
          <a:p>
            <a:pPr marL="342900" indent="-342900">
              <a:buFont typeface="Wingdings" panose="05000000000000000000" pitchFamily="2" charset="2"/>
              <a:buChar char="§"/>
            </a:pPr>
            <a:r>
              <a:rPr lang="en-US" dirty="0"/>
              <a:t>Problem Statement</a:t>
            </a:r>
          </a:p>
          <a:p>
            <a:pPr marL="342900" indent="-342900">
              <a:buFont typeface="Wingdings" panose="05000000000000000000" pitchFamily="2" charset="2"/>
              <a:buChar char="§"/>
            </a:pPr>
            <a:r>
              <a:rPr lang="en-US" dirty="0"/>
              <a:t>Code</a:t>
            </a:r>
          </a:p>
          <a:p>
            <a:pPr marL="342900" indent="-342900">
              <a:buFont typeface="Wingdings" panose="05000000000000000000" pitchFamily="2" charset="2"/>
              <a:buChar char="§"/>
            </a:pPr>
            <a:r>
              <a:rPr lang="en-US" dirty="0"/>
              <a:t>​Summary​</a:t>
            </a:r>
          </a:p>
          <a:p>
            <a:endParaRPr lang="en-US" dirty="0"/>
          </a:p>
        </p:txBody>
      </p:sp>
      <p:pic>
        <p:nvPicPr>
          <p:cNvPr id="5" name="Picture 4">
            <a:extLst>
              <a:ext uri="{FF2B5EF4-FFF2-40B4-BE49-F238E27FC236}">
                <a16:creationId xmlns:a16="http://schemas.microsoft.com/office/drawing/2014/main" id="{437AB25F-5DCC-D273-FD2E-7591F84D39C4}"/>
              </a:ext>
            </a:extLst>
          </p:cNvPr>
          <p:cNvPicPr>
            <a:picLocks noChangeAspect="1"/>
          </p:cNvPicPr>
          <p:nvPr/>
        </p:nvPicPr>
        <p:blipFill>
          <a:blip r:embed="rId2"/>
          <a:stretch>
            <a:fillRect/>
          </a:stretch>
        </p:blipFill>
        <p:spPr>
          <a:xfrm>
            <a:off x="7193280" y="1981064"/>
            <a:ext cx="4479220" cy="2519561"/>
          </a:xfrm>
          <a:prstGeom prst="rect">
            <a:avLst/>
          </a:prstGeom>
          <a:effectLst>
            <a:reflection blurRad="50800" endPos="65000" dist="165100" dir="5400000" sy="-100000" algn="bl" rotWithShape="0"/>
          </a:effectLst>
          <a:scene3d>
            <a:camera prst="orthographicFront"/>
            <a:lightRig rig="threePt" dir="t"/>
          </a:scene3d>
          <a:sp3d>
            <a:bevelT w="165100" prst="coolSlant"/>
          </a:sp3d>
        </p:spPr>
      </p:pic>
    </p:spTree>
    <p:extLst>
      <p:ext uri="{BB962C8B-B14F-4D97-AF65-F5344CB8AC3E}">
        <p14:creationId xmlns:p14="http://schemas.microsoft.com/office/powerpoint/2010/main" val="3855531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528" y="594359"/>
            <a:ext cx="6856730" cy="1746250"/>
          </a:xfrm>
        </p:spPr>
        <p:txBody>
          <a:bodyPr/>
          <a:lstStyle/>
          <a:p>
            <a:r>
              <a:rPr lang="en-US" dirty="0"/>
              <a:t>introduction</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a:xfrm>
            <a:off x="4224528" y="457200"/>
            <a:ext cx="3200400" cy="274320"/>
          </a:xfrm>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a:xfrm>
            <a:off x="10003536" y="472108"/>
            <a:ext cx="987552" cy="244503"/>
          </a:xfrm>
        </p:spPr>
        <p:txBody>
          <a:bodyPr/>
          <a:lstStyle/>
          <a:p>
            <a:fld id="{48F63A3B-78C7-47BE-AE5E-E10140E04643}" type="slidenum">
              <a:rPr lang="en-US" smtClean="0"/>
              <a:pPr/>
              <a:t>4</a:t>
            </a:fld>
            <a:endParaRPr lang="en-US" dirty="0"/>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812538" y="2697588"/>
            <a:ext cx="6766560" cy="3012332"/>
          </a:xfrm>
        </p:spPr>
        <p:txBody>
          <a:bodyPr>
            <a:normAutofit fontScale="25000" lnSpcReduction="20000"/>
          </a:bodyPr>
          <a:lstStyle/>
          <a:p>
            <a:pPr marL="857250" indent="-857250">
              <a:lnSpc>
                <a:spcPct val="107000"/>
              </a:lnSpc>
              <a:spcAft>
                <a:spcPts val="800"/>
              </a:spcAft>
              <a:buFont typeface="Wingdings" panose="05000000000000000000" pitchFamily="2" charset="2"/>
              <a:buChar char="q"/>
            </a:pPr>
            <a:r>
              <a:rPr lang="en-IN" sz="8000" dirty="0">
                <a:effectLst/>
                <a:latin typeface="Times New Roman" panose="02020603050405020304" pitchFamily="18" charset="0"/>
                <a:ea typeface="Calibri" panose="020F0502020204030204" pitchFamily="34" charset="0"/>
                <a:cs typeface="Times New Roman" panose="02020603050405020304" pitchFamily="18" charset="0"/>
              </a:rPr>
              <a:t>Air is an invisible substance surrounding the Earth and providing us all with the breathable oxygen and performs a vital role in supporting life on Earth.</a:t>
            </a:r>
          </a:p>
          <a:p>
            <a:pPr marL="857250" indent="-857250">
              <a:lnSpc>
                <a:spcPct val="107000"/>
              </a:lnSpc>
              <a:spcAft>
                <a:spcPts val="800"/>
              </a:spcAft>
              <a:buFont typeface="Wingdings" panose="05000000000000000000" pitchFamily="2" charset="2"/>
              <a:buChar char="q"/>
            </a:pPr>
            <a:r>
              <a:rPr lang="en-IN" sz="8000" dirty="0">
                <a:effectLst/>
                <a:latin typeface="Times New Roman" panose="02020603050405020304" pitchFamily="18" charset="0"/>
                <a:ea typeface="Calibri" panose="020F0502020204030204" pitchFamily="34" charset="0"/>
                <a:cs typeface="Times New Roman" panose="02020603050405020304" pitchFamily="18" charset="0"/>
              </a:rPr>
              <a:t>Air pollution is the presence of one or more substance at a concentration above their natural levels, with the potential to produce an adverse effect.</a:t>
            </a:r>
            <a:endParaRPr lang="en-IN" sz="8000" dirty="0">
              <a:effectLst/>
              <a:latin typeface="Calibri" panose="020F0502020204030204" pitchFamily="34" charset="0"/>
              <a:ea typeface="Calibri" panose="020F0502020204030204" pitchFamily="34" charset="0"/>
              <a:cs typeface="Times New Roman" panose="02020603050405020304" pitchFamily="18" charset="0"/>
            </a:endParaRPr>
          </a:p>
          <a:p>
            <a:pPr marL="857250" indent="-857250">
              <a:lnSpc>
                <a:spcPct val="107000"/>
              </a:lnSpc>
              <a:spcAft>
                <a:spcPts val="800"/>
              </a:spcAft>
              <a:buFont typeface="Wingdings" panose="05000000000000000000" pitchFamily="2" charset="2"/>
              <a:buChar char="q"/>
            </a:pPr>
            <a:r>
              <a:rPr lang="en-IN" sz="8000" dirty="0">
                <a:effectLst/>
                <a:latin typeface="Times New Roman" panose="02020603050405020304" pitchFamily="18" charset="0"/>
                <a:ea typeface="Calibri" panose="020F0502020204030204" pitchFamily="34" charset="0"/>
                <a:cs typeface="Times New Roman" panose="02020603050405020304" pitchFamily="18" charset="0"/>
              </a:rPr>
              <a:t>In recent years, rapid industrialisation and urbanisation posed detrimental effect on environment.</a:t>
            </a:r>
          </a:p>
          <a:p>
            <a:pPr marL="857250" indent="-857250">
              <a:lnSpc>
                <a:spcPct val="107000"/>
              </a:lnSpc>
              <a:spcAft>
                <a:spcPts val="800"/>
              </a:spcAft>
              <a:buFont typeface="Wingdings" panose="05000000000000000000" pitchFamily="2" charset="2"/>
              <a:buChar char="q"/>
            </a:pPr>
            <a:r>
              <a:rPr lang="en-IN" sz="8000" dirty="0">
                <a:effectLst/>
                <a:latin typeface="Times New Roman" panose="02020603050405020304" pitchFamily="18" charset="0"/>
                <a:ea typeface="Calibri" panose="020F0502020204030204" pitchFamily="34" charset="0"/>
                <a:cs typeface="Times New Roman" panose="02020603050405020304" pitchFamily="18" charset="0"/>
              </a:rPr>
              <a:t>It directly affects a population of millions who are suffering from shortness of breath, eye irritation to chronic respiratory disorders, pneumonia, acute asthma etc</a:t>
            </a:r>
            <a:endParaRPr lang="en-IN" sz="8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2B4729C0-A9BC-0614-5DBF-3C8023384C3D}"/>
              </a:ext>
            </a:extLst>
          </p:cNvPr>
          <p:cNvPicPr>
            <a:picLocks noChangeAspect="1"/>
          </p:cNvPicPr>
          <p:nvPr/>
        </p:nvPicPr>
        <p:blipFill>
          <a:blip r:embed="rId2"/>
          <a:stretch>
            <a:fillRect/>
          </a:stretch>
        </p:blipFill>
        <p:spPr>
          <a:xfrm>
            <a:off x="1" y="2697588"/>
            <a:ext cx="3434080" cy="1547476"/>
          </a:xfrm>
          <a:prstGeom prst="rect">
            <a:avLst/>
          </a:prstGeom>
          <a:effectLst>
            <a:reflection blurRad="63500" stA="50000" endPos="88000" dist="127000" dir="5400000" sy="-100000" algn="bl" rotWithShape="0"/>
          </a:effectLst>
          <a:scene3d>
            <a:camera prst="orthographicFront"/>
            <a:lightRig rig="threePt" dir="t"/>
          </a:scene3d>
          <a:sp3d>
            <a:bevelT w="165100" prst="coolSlant"/>
          </a:sp3d>
        </p:spPr>
      </p:pic>
    </p:spTree>
    <p:extLst>
      <p:ext uri="{BB962C8B-B14F-4D97-AF65-F5344CB8AC3E}">
        <p14:creationId xmlns:p14="http://schemas.microsoft.com/office/powerpoint/2010/main" val="979622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190239" y="701702"/>
            <a:ext cx="6630507" cy="1121005"/>
          </a:xfrm>
        </p:spPr>
        <p:txBody>
          <a:bodyPr/>
          <a:lstStyle/>
          <a:p>
            <a:r>
              <a:rPr lang="en-US" dirty="0"/>
              <a:t>objectives</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a:xfrm>
            <a:off x="10438475" y="457199"/>
            <a:ext cx="987552" cy="244503"/>
          </a:xfrm>
        </p:spPr>
        <p:txBody>
          <a:bodyPr/>
          <a:lstStyle/>
          <a:p>
            <a:fld id="{48F63A3B-78C7-47BE-AE5E-E10140E04643}" type="slidenum">
              <a:rPr lang="en-US" smtClean="0"/>
              <a:pPr/>
              <a:t>5</a:t>
            </a:fld>
            <a:endParaRPr lang="en-US" dirty="0"/>
          </a:p>
        </p:txBody>
      </p:sp>
      <p:sp>
        <p:nvSpPr>
          <p:cNvPr id="4" name="Text Placeholder 3">
            <a:extLst>
              <a:ext uri="{FF2B5EF4-FFF2-40B4-BE49-F238E27FC236}">
                <a16:creationId xmlns:a16="http://schemas.microsoft.com/office/drawing/2014/main" id="{D2BBD890-6A99-C160-C084-2916E2310718}"/>
              </a:ext>
            </a:extLst>
          </p:cNvPr>
          <p:cNvSpPr>
            <a:spLocks noGrp="1"/>
          </p:cNvSpPr>
          <p:nvPr>
            <p:ph type="body" sz="quarter" idx="13"/>
          </p:nvPr>
        </p:nvSpPr>
        <p:spPr>
          <a:xfrm>
            <a:off x="3908827" y="2016001"/>
            <a:ext cx="7517200" cy="3019293"/>
          </a:xfrm>
        </p:spPr>
        <p:txBody>
          <a:bodyPr/>
          <a:lstStyle/>
          <a:p>
            <a:pPr marL="342900" indent="-342900">
              <a:buFont typeface="Wingdings" panose="05000000000000000000" pitchFamily="2" charset="2"/>
              <a:buChar char="§"/>
            </a:pPr>
            <a:r>
              <a:rPr lang="en-US" dirty="0"/>
              <a:t>Air quality objectives are used to guide decisions unless they are written specifically into a permit or regulation at which point they become binding requirements.</a:t>
            </a:r>
          </a:p>
          <a:p>
            <a:pPr marL="342900" indent="-342900">
              <a:buFont typeface="Wingdings" panose="05000000000000000000" pitchFamily="2" charset="2"/>
              <a:buChar char="§"/>
            </a:pPr>
            <a:r>
              <a:rPr lang="en-US" dirty="0"/>
              <a:t>They are typically used to:</a:t>
            </a:r>
          </a:p>
          <a:p>
            <a:r>
              <a:rPr lang="en-US" dirty="0"/>
              <a:t>                  =&gt; Assess current or historical air quality.</a:t>
            </a:r>
          </a:p>
          <a:p>
            <a:r>
              <a:rPr lang="en-US" dirty="0"/>
              <a:t>                  =&gt; Guide decisions on the permitting of new or        modified facilities.</a:t>
            </a:r>
          </a:p>
          <a:p>
            <a:r>
              <a:rPr lang="en-US" dirty="0"/>
              <a:t>                  =&gt; Aid in regulatory development.</a:t>
            </a:r>
          </a:p>
        </p:txBody>
      </p:sp>
      <p:pic>
        <p:nvPicPr>
          <p:cNvPr id="9" name="Picture 8">
            <a:extLst>
              <a:ext uri="{FF2B5EF4-FFF2-40B4-BE49-F238E27FC236}">
                <a16:creationId xmlns:a16="http://schemas.microsoft.com/office/drawing/2014/main" id="{9585702B-FB1D-A3FB-64E8-DEC7B6BFF693}"/>
              </a:ext>
            </a:extLst>
          </p:cNvPr>
          <p:cNvPicPr>
            <a:picLocks noChangeAspect="1"/>
          </p:cNvPicPr>
          <p:nvPr/>
        </p:nvPicPr>
        <p:blipFill>
          <a:blip r:embed="rId2"/>
          <a:stretch>
            <a:fillRect/>
          </a:stretch>
        </p:blipFill>
        <p:spPr>
          <a:xfrm>
            <a:off x="0" y="4937760"/>
            <a:ext cx="2572510" cy="1920240"/>
          </a:xfrm>
          <a:prstGeom prst="rect">
            <a:avLst/>
          </a:prstGeom>
          <a:scene3d>
            <a:camera prst="orthographicFront"/>
            <a:lightRig rig="threePt" dir="t"/>
          </a:scene3d>
          <a:sp3d>
            <a:bevelT w="165100" prst="coolSlant"/>
          </a:sp3d>
        </p:spPr>
      </p:pic>
      <p:pic>
        <p:nvPicPr>
          <p:cNvPr id="11" name="Picture 10">
            <a:extLst>
              <a:ext uri="{FF2B5EF4-FFF2-40B4-BE49-F238E27FC236}">
                <a16:creationId xmlns:a16="http://schemas.microsoft.com/office/drawing/2014/main" id="{8A2D0506-46A0-660C-36B8-4EC8300966A2}"/>
              </a:ext>
            </a:extLst>
          </p:cNvPr>
          <p:cNvPicPr>
            <a:picLocks noChangeAspect="1"/>
          </p:cNvPicPr>
          <p:nvPr/>
        </p:nvPicPr>
        <p:blipFill>
          <a:blip r:embed="rId3"/>
          <a:stretch>
            <a:fillRect/>
          </a:stretch>
        </p:blipFill>
        <p:spPr>
          <a:xfrm>
            <a:off x="0" y="0"/>
            <a:ext cx="2572510" cy="1645785"/>
          </a:xfrm>
          <a:prstGeom prst="rect">
            <a:avLst/>
          </a:prstGeom>
          <a:scene3d>
            <a:camera prst="orthographicFront"/>
            <a:lightRig rig="threePt" dir="t"/>
          </a:scene3d>
          <a:sp3d>
            <a:bevelT w="165100" prst="coolSlant"/>
          </a:sp3d>
        </p:spPr>
      </p:pic>
    </p:spTree>
    <p:extLst>
      <p:ext uri="{BB962C8B-B14F-4D97-AF65-F5344CB8AC3E}">
        <p14:creationId xmlns:p14="http://schemas.microsoft.com/office/powerpoint/2010/main" val="685681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2" y="731520"/>
            <a:ext cx="10671048" cy="1362057"/>
          </a:xfrm>
        </p:spPr>
        <p:txBody>
          <a:bodyPr/>
          <a:lstStyle/>
          <a:p>
            <a:r>
              <a:rPr lang="en-US" dirty="0"/>
              <a:t>Vehicle count at sampling location</a:t>
            </a:r>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a:xfrm>
            <a:off x="760938" y="457200"/>
            <a:ext cx="3200400" cy="244502"/>
          </a:xfrm>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a:xfrm>
            <a:off x="10438475" y="457199"/>
            <a:ext cx="987552" cy="244503"/>
          </a:xfrm>
        </p:spPr>
        <p:txBody>
          <a:bodyPr/>
          <a:lstStyle/>
          <a:p>
            <a:fld id="{48F63A3B-78C7-47BE-AE5E-E10140E04643}" type="slidenum">
              <a:rPr lang="en-US" smtClean="0"/>
              <a:pPr/>
              <a:t>6</a:t>
            </a:fld>
            <a:endParaRPr lang="en-US" dirty="0"/>
          </a:p>
        </p:txBody>
      </p:sp>
      <p:graphicFrame>
        <p:nvGraphicFramePr>
          <p:cNvPr id="6" name="Table 4">
            <a:extLst>
              <a:ext uri="{FF2B5EF4-FFF2-40B4-BE49-F238E27FC236}">
                <a16:creationId xmlns:a16="http://schemas.microsoft.com/office/drawing/2014/main" id="{705AB9BF-07E9-9DED-DB8B-F644759C8FDC}"/>
              </a:ext>
            </a:extLst>
          </p:cNvPr>
          <p:cNvGraphicFramePr>
            <a:graphicFrameLocks noGrp="1"/>
          </p:cNvGraphicFramePr>
          <p:nvPr>
            <p:ph sz="half" idx="1"/>
            <p:extLst>
              <p:ext uri="{D42A27DB-BD31-4B8C-83A1-F6EECF244321}">
                <p14:modId xmlns:p14="http://schemas.microsoft.com/office/powerpoint/2010/main" val="3000612991"/>
              </p:ext>
            </p:extLst>
          </p:nvPr>
        </p:nvGraphicFramePr>
        <p:xfrm>
          <a:off x="755650" y="2825750"/>
          <a:ext cx="10680700" cy="3250341"/>
        </p:xfrm>
        <a:graphic>
          <a:graphicData uri="http://schemas.openxmlformats.org/drawingml/2006/table">
            <a:tbl>
              <a:tblPr firstRow="1" bandRow="1">
                <a:tableStyleId>{5DA37D80-6434-44D0-A028-1B22A696006F}</a:tableStyleId>
              </a:tblPr>
              <a:tblGrid>
                <a:gridCol w="2136140">
                  <a:extLst>
                    <a:ext uri="{9D8B030D-6E8A-4147-A177-3AD203B41FA5}">
                      <a16:colId xmlns:a16="http://schemas.microsoft.com/office/drawing/2014/main" val="1689330750"/>
                    </a:ext>
                  </a:extLst>
                </a:gridCol>
                <a:gridCol w="2136140">
                  <a:extLst>
                    <a:ext uri="{9D8B030D-6E8A-4147-A177-3AD203B41FA5}">
                      <a16:colId xmlns:a16="http://schemas.microsoft.com/office/drawing/2014/main" val="2660631934"/>
                    </a:ext>
                  </a:extLst>
                </a:gridCol>
                <a:gridCol w="2136140">
                  <a:extLst>
                    <a:ext uri="{9D8B030D-6E8A-4147-A177-3AD203B41FA5}">
                      <a16:colId xmlns:a16="http://schemas.microsoft.com/office/drawing/2014/main" val="3909717689"/>
                    </a:ext>
                  </a:extLst>
                </a:gridCol>
                <a:gridCol w="2136140">
                  <a:extLst>
                    <a:ext uri="{9D8B030D-6E8A-4147-A177-3AD203B41FA5}">
                      <a16:colId xmlns:a16="http://schemas.microsoft.com/office/drawing/2014/main" val="1603189107"/>
                    </a:ext>
                  </a:extLst>
                </a:gridCol>
                <a:gridCol w="2136140">
                  <a:extLst>
                    <a:ext uri="{9D8B030D-6E8A-4147-A177-3AD203B41FA5}">
                      <a16:colId xmlns:a16="http://schemas.microsoft.com/office/drawing/2014/main" val="2755691855"/>
                    </a:ext>
                  </a:extLst>
                </a:gridCol>
              </a:tblGrid>
              <a:tr h="652257">
                <a:tc>
                  <a:txBody>
                    <a:bodyPr/>
                    <a:lstStyle/>
                    <a:p>
                      <a:pPr algn="ctr"/>
                      <a:r>
                        <a:rPr lang="en-US" sz="1900" b="1" dirty="0">
                          <a:solidFill>
                            <a:sysClr val="windowText" lastClr="000000"/>
                          </a:solidFill>
                          <a:latin typeface="+mn-lt"/>
                          <a:cs typeface="Sabon Next LT" panose="02000500000000000000" pitchFamily="2" charset="0"/>
                        </a:rPr>
                        <a:t>SAMPLING LOCATION</a:t>
                      </a:r>
                    </a:p>
                  </a:txBody>
                  <a:tcPr marL="96897" marR="96897" marT="48449" marB="48449" anchor="ctr"/>
                </a:tc>
                <a:tc>
                  <a:txBody>
                    <a:bodyPr/>
                    <a:lstStyle/>
                    <a:p>
                      <a:pPr algn="ctr"/>
                      <a:r>
                        <a:rPr lang="en-US" sz="1900" b="1" kern="1200" dirty="0">
                          <a:solidFill>
                            <a:sysClr val="windowText" lastClr="000000"/>
                          </a:solidFill>
                          <a:latin typeface="+mn-lt"/>
                          <a:ea typeface="+mn-ea"/>
                          <a:cs typeface="Sabon Next LT" panose="02000500000000000000" pitchFamily="2" charset="0"/>
                        </a:rPr>
                        <a:t>TWO WHEELER</a:t>
                      </a:r>
                    </a:p>
                  </a:txBody>
                  <a:tcPr marL="96897" marR="96897" marT="48449" marB="48449" anchor="ctr"/>
                </a:tc>
                <a:tc>
                  <a:txBody>
                    <a:bodyPr/>
                    <a:lstStyle/>
                    <a:p>
                      <a:pPr algn="ctr"/>
                      <a:r>
                        <a:rPr lang="en-US" sz="1900" b="1" kern="1200" dirty="0">
                          <a:solidFill>
                            <a:sysClr val="windowText" lastClr="000000"/>
                          </a:solidFill>
                          <a:latin typeface="+mn-lt"/>
                          <a:ea typeface="+mn-ea"/>
                          <a:cs typeface="Sabon Next LT" panose="02000500000000000000" pitchFamily="2" charset="0"/>
                        </a:rPr>
                        <a:t>THREE WHEELER</a:t>
                      </a:r>
                    </a:p>
                  </a:txBody>
                  <a:tcPr marL="96897" marR="96897" marT="48449" marB="48449" anchor="ctr"/>
                </a:tc>
                <a:tc>
                  <a:txBody>
                    <a:bodyPr/>
                    <a:lstStyle/>
                    <a:p>
                      <a:pPr algn="ctr"/>
                      <a:r>
                        <a:rPr lang="en-US" sz="1900" b="1" dirty="0">
                          <a:solidFill>
                            <a:sysClr val="windowText" lastClr="000000"/>
                          </a:solidFill>
                          <a:latin typeface="+mn-lt"/>
                          <a:cs typeface="Sabon Next LT" panose="02000500000000000000" pitchFamily="2" charset="0"/>
                        </a:rPr>
                        <a:t>LMV</a:t>
                      </a:r>
                    </a:p>
                  </a:txBody>
                  <a:tcPr marL="96897" marR="96897" marT="48449" marB="48449" anchor="ctr"/>
                </a:tc>
                <a:tc>
                  <a:txBody>
                    <a:bodyPr/>
                    <a:lstStyle/>
                    <a:p>
                      <a:pPr algn="ctr"/>
                      <a:r>
                        <a:rPr lang="en-US" sz="1900" b="1" dirty="0">
                          <a:solidFill>
                            <a:sysClr val="windowText" lastClr="000000"/>
                          </a:solidFill>
                          <a:latin typeface="+mn-lt"/>
                          <a:cs typeface="Sabon Next LT" panose="02000500000000000000" pitchFamily="2" charset="0"/>
                        </a:rPr>
                        <a:t>HMV</a:t>
                      </a:r>
                    </a:p>
                  </a:txBody>
                  <a:tcPr marL="96897" marR="96897" marT="48449" marB="48449" anchor="ctr"/>
                </a:tc>
                <a:extLst>
                  <a:ext uri="{0D108BD9-81ED-4DB2-BD59-A6C34878D82A}">
                    <a16:rowId xmlns:a16="http://schemas.microsoft.com/office/drawing/2014/main" val="479928716"/>
                  </a:ext>
                </a:extLst>
              </a:tr>
              <a:tr h="546269">
                <a:tc>
                  <a:txBody>
                    <a:bodyPr/>
                    <a:lstStyle/>
                    <a:p>
                      <a:pPr algn="ctr"/>
                      <a:r>
                        <a:rPr lang="en-US" sz="1900" dirty="0" err="1">
                          <a:solidFill>
                            <a:schemeClr val="tx1"/>
                          </a:solidFill>
                          <a:latin typeface="+mn-lt"/>
                          <a:cs typeface="Sabon Next LT" panose="02000500000000000000" pitchFamily="2" charset="0"/>
                        </a:rPr>
                        <a:t>Tiruchengode</a:t>
                      </a:r>
                      <a:r>
                        <a:rPr lang="en-US" sz="1900" dirty="0">
                          <a:solidFill>
                            <a:schemeClr val="tx1"/>
                          </a:solidFill>
                          <a:latin typeface="+mn-lt"/>
                          <a:cs typeface="Sabon Next LT" panose="02000500000000000000" pitchFamily="2" charset="0"/>
                        </a:rPr>
                        <a:t> Bus Stand</a:t>
                      </a:r>
                    </a:p>
                  </a:txBody>
                  <a:tcPr marL="96897" marR="96897" marT="48449" marB="48449" anchor="ctr"/>
                </a:tc>
                <a:tc>
                  <a:txBody>
                    <a:bodyPr/>
                    <a:lstStyle/>
                    <a:p>
                      <a:pPr algn="ctr"/>
                      <a:r>
                        <a:rPr lang="en-US" sz="1900" dirty="0">
                          <a:solidFill>
                            <a:schemeClr val="tx1"/>
                          </a:solidFill>
                          <a:latin typeface="+mn-lt"/>
                          <a:cs typeface="Sabon Next LT" panose="02000500000000000000" pitchFamily="2" charset="0"/>
                        </a:rPr>
                        <a:t>14375</a:t>
                      </a:r>
                    </a:p>
                  </a:txBody>
                  <a:tcPr marL="96897" marR="96897" marT="48449" marB="48449" anchor="ctr"/>
                </a:tc>
                <a:tc>
                  <a:txBody>
                    <a:bodyPr/>
                    <a:lstStyle/>
                    <a:p>
                      <a:pPr algn="ctr"/>
                      <a:r>
                        <a:rPr lang="en-US" sz="1900" dirty="0">
                          <a:solidFill>
                            <a:schemeClr val="tx1"/>
                          </a:solidFill>
                          <a:latin typeface="+mn-lt"/>
                          <a:cs typeface="Sabon Next LT" panose="02000500000000000000" pitchFamily="2" charset="0"/>
                        </a:rPr>
                        <a:t>1858</a:t>
                      </a:r>
                    </a:p>
                  </a:txBody>
                  <a:tcPr marL="96897" marR="96897" marT="48449" marB="48449" anchor="ctr"/>
                </a:tc>
                <a:tc>
                  <a:txBody>
                    <a:bodyPr/>
                    <a:lstStyle/>
                    <a:p>
                      <a:pPr algn="ctr"/>
                      <a:r>
                        <a:rPr lang="en-US" sz="1900" dirty="0">
                          <a:solidFill>
                            <a:schemeClr val="tx1"/>
                          </a:solidFill>
                          <a:latin typeface="+mn-lt"/>
                          <a:cs typeface="Sabon Next LT" panose="02000500000000000000" pitchFamily="2" charset="0"/>
                        </a:rPr>
                        <a:t>4257</a:t>
                      </a:r>
                    </a:p>
                  </a:txBody>
                  <a:tcPr marL="96897" marR="96897" marT="48449" marB="48449" anchor="ctr"/>
                </a:tc>
                <a:tc>
                  <a:txBody>
                    <a:bodyPr/>
                    <a:lstStyle/>
                    <a:p>
                      <a:pPr algn="ctr"/>
                      <a:r>
                        <a:rPr lang="en-US" sz="1900" dirty="0">
                          <a:solidFill>
                            <a:schemeClr val="tx1"/>
                          </a:solidFill>
                          <a:latin typeface="+mn-lt"/>
                          <a:cs typeface="Sabon Next LT" panose="02000500000000000000" pitchFamily="2" charset="0"/>
                        </a:rPr>
                        <a:t>1963</a:t>
                      </a:r>
                    </a:p>
                  </a:txBody>
                  <a:tcPr marL="96897" marR="96897" marT="48449" marB="48449" anchor="ctr"/>
                </a:tc>
                <a:extLst>
                  <a:ext uri="{0D108BD9-81ED-4DB2-BD59-A6C34878D82A}">
                    <a16:rowId xmlns:a16="http://schemas.microsoft.com/office/drawing/2014/main" val="1760208656"/>
                  </a:ext>
                </a:extLst>
              </a:tr>
              <a:tr h="546269">
                <a:tc>
                  <a:txBody>
                    <a:bodyPr/>
                    <a:lstStyle/>
                    <a:p>
                      <a:pPr algn="ctr"/>
                      <a:r>
                        <a:rPr lang="en-US" sz="1900" dirty="0">
                          <a:solidFill>
                            <a:schemeClr val="tx1"/>
                          </a:solidFill>
                          <a:latin typeface="+mn-lt"/>
                          <a:cs typeface="Sabon Next LT" panose="02000500000000000000" pitchFamily="2" charset="0"/>
                        </a:rPr>
                        <a:t>K.S.R College Campus</a:t>
                      </a:r>
                    </a:p>
                  </a:txBody>
                  <a:tcPr marL="96897" marR="96897" marT="48449" marB="48449" anchor="ctr"/>
                </a:tc>
                <a:tc>
                  <a:txBody>
                    <a:bodyPr/>
                    <a:lstStyle/>
                    <a:p>
                      <a:pPr algn="ctr"/>
                      <a:r>
                        <a:rPr lang="en-US" sz="1900" dirty="0">
                          <a:solidFill>
                            <a:schemeClr val="tx1"/>
                          </a:solidFill>
                          <a:latin typeface="+mn-lt"/>
                          <a:cs typeface="Sabon Next LT" panose="02000500000000000000" pitchFamily="2" charset="0"/>
                        </a:rPr>
                        <a:t>1152</a:t>
                      </a:r>
                    </a:p>
                  </a:txBody>
                  <a:tcPr marL="96897" marR="96897" marT="48449" marB="48449" anchor="ctr"/>
                </a:tc>
                <a:tc>
                  <a:txBody>
                    <a:bodyPr/>
                    <a:lstStyle/>
                    <a:p>
                      <a:pPr algn="ctr"/>
                      <a:r>
                        <a:rPr lang="en-US" sz="1900" dirty="0">
                          <a:solidFill>
                            <a:schemeClr val="tx1"/>
                          </a:solidFill>
                          <a:latin typeface="+mn-lt"/>
                          <a:cs typeface="Sabon Next LT" panose="02000500000000000000" pitchFamily="2" charset="0"/>
                        </a:rPr>
                        <a:t>8</a:t>
                      </a:r>
                    </a:p>
                  </a:txBody>
                  <a:tcPr marL="96897" marR="96897" marT="48449" marB="48449" anchor="ctr"/>
                </a:tc>
                <a:tc>
                  <a:txBody>
                    <a:bodyPr/>
                    <a:lstStyle/>
                    <a:p>
                      <a:pPr algn="ctr"/>
                      <a:r>
                        <a:rPr lang="en-US" sz="1900" dirty="0">
                          <a:solidFill>
                            <a:schemeClr val="tx1"/>
                          </a:solidFill>
                          <a:latin typeface="+mn-lt"/>
                          <a:cs typeface="Sabon Next LT" panose="02000500000000000000" pitchFamily="2" charset="0"/>
                        </a:rPr>
                        <a:t>120</a:t>
                      </a:r>
                    </a:p>
                  </a:txBody>
                  <a:tcPr marL="96897" marR="96897" marT="48449" marB="48449" anchor="ctr"/>
                </a:tc>
                <a:tc>
                  <a:txBody>
                    <a:bodyPr/>
                    <a:lstStyle/>
                    <a:p>
                      <a:pPr algn="ctr"/>
                      <a:r>
                        <a:rPr lang="en-US" sz="1900" dirty="0">
                          <a:solidFill>
                            <a:schemeClr val="tx1"/>
                          </a:solidFill>
                          <a:latin typeface="+mn-lt"/>
                          <a:cs typeface="Sabon Next LT" panose="02000500000000000000" pitchFamily="2" charset="0"/>
                        </a:rPr>
                        <a:t>320</a:t>
                      </a:r>
                    </a:p>
                  </a:txBody>
                  <a:tcPr marL="96897" marR="96897" marT="48449" marB="48449" anchor="ctr"/>
                </a:tc>
                <a:extLst>
                  <a:ext uri="{0D108BD9-81ED-4DB2-BD59-A6C34878D82A}">
                    <a16:rowId xmlns:a16="http://schemas.microsoft.com/office/drawing/2014/main" val="3634243071"/>
                  </a:ext>
                </a:extLst>
              </a:tr>
              <a:tr h="546269">
                <a:tc>
                  <a:txBody>
                    <a:bodyPr/>
                    <a:lstStyle/>
                    <a:p>
                      <a:pPr algn="ctr"/>
                      <a:r>
                        <a:rPr lang="en-US" sz="1900" dirty="0" err="1">
                          <a:solidFill>
                            <a:schemeClr val="tx1"/>
                          </a:solidFill>
                          <a:latin typeface="+mn-lt"/>
                          <a:cs typeface="Sabon Next LT" panose="02000500000000000000" pitchFamily="2" charset="0"/>
                        </a:rPr>
                        <a:t>Pallipalayam</a:t>
                      </a:r>
                      <a:r>
                        <a:rPr lang="en-US" sz="1900" dirty="0">
                          <a:solidFill>
                            <a:schemeClr val="tx1"/>
                          </a:solidFill>
                          <a:latin typeface="+mn-lt"/>
                          <a:cs typeface="Sabon Next LT" panose="02000500000000000000" pitchFamily="2" charset="0"/>
                        </a:rPr>
                        <a:t> Bus Stand</a:t>
                      </a:r>
                    </a:p>
                  </a:txBody>
                  <a:tcPr marL="96897" marR="96897" marT="48449" marB="48449" anchor="ctr"/>
                </a:tc>
                <a:tc>
                  <a:txBody>
                    <a:bodyPr/>
                    <a:lstStyle/>
                    <a:p>
                      <a:pPr algn="ctr"/>
                      <a:r>
                        <a:rPr lang="en-US" sz="1900" dirty="0">
                          <a:solidFill>
                            <a:schemeClr val="tx1"/>
                          </a:solidFill>
                          <a:latin typeface="+mn-lt"/>
                          <a:cs typeface="Sabon Next LT" panose="02000500000000000000" pitchFamily="2" charset="0"/>
                        </a:rPr>
                        <a:t>12458</a:t>
                      </a:r>
                    </a:p>
                  </a:txBody>
                  <a:tcPr marL="96897" marR="96897" marT="48449" marB="48449" anchor="ctr"/>
                </a:tc>
                <a:tc>
                  <a:txBody>
                    <a:bodyPr/>
                    <a:lstStyle/>
                    <a:p>
                      <a:pPr algn="ctr"/>
                      <a:r>
                        <a:rPr lang="en-US" sz="1900" dirty="0">
                          <a:solidFill>
                            <a:schemeClr val="tx1"/>
                          </a:solidFill>
                          <a:latin typeface="+mn-lt"/>
                          <a:cs typeface="Sabon Next LT" panose="02000500000000000000" pitchFamily="2" charset="0"/>
                        </a:rPr>
                        <a:t>1215</a:t>
                      </a:r>
                    </a:p>
                  </a:txBody>
                  <a:tcPr marL="96897" marR="96897" marT="48449" marB="48449" anchor="ctr"/>
                </a:tc>
                <a:tc>
                  <a:txBody>
                    <a:bodyPr/>
                    <a:lstStyle/>
                    <a:p>
                      <a:pPr algn="ctr"/>
                      <a:r>
                        <a:rPr lang="en-US" sz="1900" dirty="0">
                          <a:solidFill>
                            <a:schemeClr val="tx1"/>
                          </a:solidFill>
                          <a:latin typeface="+mn-lt"/>
                          <a:cs typeface="Sabon Next LT" panose="02000500000000000000" pitchFamily="2" charset="0"/>
                        </a:rPr>
                        <a:t>3952</a:t>
                      </a:r>
                    </a:p>
                  </a:txBody>
                  <a:tcPr marL="96897" marR="96897" marT="48449" marB="48449" anchor="ctr"/>
                </a:tc>
                <a:tc>
                  <a:txBody>
                    <a:bodyPr/>
                    <a:lstStyle/>
                    <a:p>
                      <a:pPr algn="ctr"/>
                      <a:r>
                        <a:rPr lang="en-US" sz="1900" dirty="0">
                          <a:solidFill>
                            <a:schemeClr val="tx1"/>
                          </a:solidFill>
                          <a:latin typeface="+mn-lt"/>
                          <a:cs typeface="Sabon Next LT" panose="02000500000000000000" pitchFamily="2" charset="0"/>
                        </a:rPr>
                        <a:t>1622</a:t>
                      </a:r>
                    </a:p>
                  </a:txBody>
                  <a:tcPr marL="96897" marR="96897" marT="48449" marB="48449" anchor="ctr"/>
                </a:tc>
                <a:extLst>
                  <a:ext uri="{0D108BD9-81ED-4DB2-BD59-A6C34878D82A}">
                    <a16:rowId xmlns:a16="http://schemas.microsoft.com/office/drawing/2014/main" val="415808797"/>
                  </a:ext>
                </a:extLst>
              </a:tr>
              <a:tr h="546269">
                <a:tc>
                  <a:txBody>
                    <a:bodyPr/>
                    <a:lstStyle/>
                    <a:p>
                      <a:pPr algn="ctr"/>
                      <a:r>
                        <a:rPr lang="en-US" sz="1900" dirty="0">
                          <a:solidFill>
                            <a:schemeClr val="tx1"/>
                          </a:solidFill>
                          <a:latin typeface="+mn-lt"/>
                          <a:cs typeface="Sabon Next LT" panose="02000500000000000000" pitchFamily="2" charset="0"/>
                        </a:rPr>
                        <a:t>Erode GH</a:t>
                      </a:r>
                    </a:p>
                  </a:txBody>
                  <a:tcPr marL="96897" marR="96897" marT="48449" marB="48449" anchor="ctr"/>
                </a:tc>
                <a:tc>
                  <a:txBody>
                    <a:bodyPr/>
                    <a:lstStyle/>
                    <a:p>
                      <a:pPr algn="ctr"/>
                      <a:r>
                        <a:rPr lang="en-US" sz="1900" dirty="0">
                          <a:solidFill>
                            <a:schemeClr val="tx1"/>
                          </a:solidFill>
                          <a:latin typeface="+mn-lt"/>
                          <a:cs typeface="Sabon Next LT" panose="02000500000000000000" pitchFamily="2" charset="0"/>
                        </a:rPr>
                        <a:t>14375</a:t>
                      </a:r>
                    </a:p>
                  </a:txBody>
                  <a:tcPr marL="96897" marR="96897" marT="48449" marB="48449" anchor="ctr"/>
                </a:tc>
                <a:tc>
                  <a:txBody>
                    <a:bodyPr/>
                    <a:lstStyle/>
                    <a:p>
                      <a:pPr algn="ctr"/>
                      <a:r>
                        <a:rPr lang="en-US" sz="1900" dirty="0">
                          <a:solidFill>
                            <a:schemeClr val="tx1"/>
                          </a:solidFill>
                          <a:latin typeface="+mn-lt"/>
                          <a:cs typeface="Sabon Next LT" panose="02000500000000000000" pitchFamily="2" charset="0"/>
                        </a:rPr>
                        <a:t>1858</a:t>
                      </a:r>
                    </a:p>
                  </a:txBody>
                  <a:tcPr marL="96897" marR="96897" marT="48449" marB="48449" anchor="ctr"/>
                </a:tc>
                <a:tc>
                  <a:txBody>
                    <a:bodyPr/>
                    <a:lstStyle/>
                    <a:p>
                      <a:pPr algn="ctr"/>
                      <a:r>
                        <a:rPr lang="en-US" sz="1900" dirty="0">
                          <a:solidFill>
                            <a:schemeClr val="tx1"/>
                          </a:solidFill>
                          <a:latin typeface="+mn-lt"/>
                          <a:cs typeface="Sabon Next LT" panose="02000500000000000000" pitchFamily="2" charset="0"/>
                        </a:rPr>
                        <a:t>4257</a:t>
                      </a:r>
                    </a:p>
                  </a:txBody>
                  <a:tcPr marL="96897" marR="96897" marT="48449" marB="48449" anchor="ctr"/>
                </a:tc>
                <a:tc>
                  <a:txBody>
                    <a:bodyPr/>
                    <a:lstStyle/>
                    <a:p>
                      <a:pPr algn="ctr"/>
                      <a:r>
                        <a:rPr lang="en-US" sz="1900" dirty="0">
                          <a:solidFill>
                            <a:schemeClr val="tx1"/>
                          </a:solidFill>
                          <a:latin typeface="+mn-lt"/>
                          <a:cs typeface="Sabon Next LT" panose="02000500000000000000" pitchFamily="2" charset="0"/>
                        </a:rPr>
                        <a:t>1963</a:t>
                      </a:r>
                    </a:p>
                  </a:txBody>
                  <a:tcPr marL="96897" marR="96897" marT="48449" marB="48449" anchor="ctr"/>
                </a:tc>
                <a:extLst>
                  <a:ext uri="{0D108BD9-81ED-4DB2-BD59-A6C34878D82A}">
                    <a16:rowId xmlns:a16="http://schemas.microsoft.com/office/drawing/2014/main" val="380950325"/>
                  </a:ext>
                </a:extLst>
              </a:tr>
            </a:tbl>
          </a:graphicData>
        </a:graphic>
      </p:graphicFrame>
    </p:spTree>
    <p:extLst>
      <p:ext uri="{BB962C8B-B14F-4D97-AF65-F5344CB8AC3E}">
        <p14:creationId xmlns:p14="http://schemas.microsoft.com/office/powerpoint/2010/main" val="2886474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C09F16-6D23-666F-6800-8FC697831948}"/>
              </a:ext>
            </a:extLst>
          </p:cNvPr>
          <p:cNvSpPr>
            <a:spLocks noGrp="1"/>
          </p:cNvSpPr>
          <p:nvPr>
            <p:ph type="title"/>
          </p:nvPr>
        </p:nvSpPr>
        <p:spPr>
          <a:xfrm>
            <a:off x="758952" y="751398"/>
            <a:ext cx="10671048" cy="1362057"/>
          </a:xfrm>
        </p:spPr>
        <p:txBody>
          <a:bodyPr/>
          <a:lstStyle/>
          <a:p>
            <a:r>
              <a:rPr lang="en-US" dirty="0"/>
              <a:t>CAUSES OF AIR POLLUTIONS</a:t>
            </a:r>
          </a:p>
        </p:txBody>
      </p:sp>
      <p:sp>
        <p:nvSpPr>
          <p:cNvPr id="73" name="Footer Placeholder 72">
            <a:extLst>
              <a:ext uri="{FF2B5EF4-FFF2-40B4-BE49-F238E27FC236}">
                <a16:creationId xmlns:a16="http://schemas.microsoft.com/office/drawing/2014/main" id="{253AA363-0A91-5CE9-7764-DD7813D6BF70}"/>
              </a:ext>
            </a:extLst>
          </p:cNvPr>
          <p:cNvSpPr>
            <a:spLocks noGrp="1"/>
          </p:cNvSpPr>
          <p:nvPr>
            <p:ph type="ftr" sz="quarter" idx="11"/>
          </p:nvPr>
        </p:nvSpPr>
        <p:spPr>
          <a:xfrm>
            <a:off x="760938" y="457200"/>
            <a:ext cx="3200400" cy="244502"/>
          </a:xfrm>
        </p:spPr>
        <p:txBody>
          <a:bodyPr/>
          <a:lstStyle/>
          <a:p>
            <a:r>
              <a:rPr lang="en-US"/>
              <a:t>Presentation title</a:t>
            </a:r>
            <a:endParaRPr lang="en-US" dirty="0"/>
          </a:p>
        </p:txBody>
      </p:sp>
      <p:sp>
        <p:nvSpPr>
          <p:cNvPr id="74" name="Slide Number Placeholder 73">
            <a:extLst>
              <a:ext uri="{FF2B5EF4-FFF2-40B4-BE49-F238E27FC236}">
                <a16:creationId xmlns:a16="http://schemas.microsoft.com/office/drawing/2014/main" id="{B964C6B0-844C-A964-2B74-46CF893E1381}"/>
              </a:ext>
            </a:extLst>
          </p:cNvPr>
          <p:cNvSpPr>
            <a:spLocks noGrp="1"/>
          </p:cNvSpPr>
          <p:nvPr>
            <p:ph type="sldNum" sz="quarter" idx="12"/>
          </p:nvPr>
        </p:nvSpPr>
        <p:spPr>
          <a:xfrm>
            <a:off x="10438475" y="457199"/>
            <a:ext cx="987552" cy="244503"/>
          </a:xfrm>
        </p:spPr>
        <p:txBody>
          <a:bodyPr/>
          <a:lstStyle/>
          <a:p>
            <a:fld id="{48F63A3B-78C7-47BE-AE5E-E10140E04643}" type="slidenum">
              <a:rPr lang="en-US" smtClean="0"/>
              <a:pPr/>
              <a:t>7</a:t>
            </a:fld>
            <a:endParaRPr lang="en-US" dirty="0"/>
          </a:p>
        </p:txBody>
      </p:sp>
      <p:sp>
        <p:nvSpPr>
          <p:cNvPr id="2" name="Text Placeholder 1">
            <a:extLst>
              <a:ext uri="{FF2B5EF4-FFF2-40B4-BE49-F238E27FC236}">
                <a16:creationId xmlns:a16="http://schemas.microsoft.com/office/drawing/2014/main" id="{B2AF69D5-AD7B-521D-22B1-50D8A24356AC}"/>
              </a:ext>
            </a:extLst>
          </p:cNvPr>
          <p:cNvSpPr>
            <a:spLocks noGrp="1"/>
          </p:cNvSpPr>
          <p:nvPr>
            <p:ph type="body" sz="quarter" idx="14"/>
          </p:nvPr>
        </p:nvSpPr>
        <p:spPr>
          <a:xfrm>
            <a:off x="758905" y="4989515"/>
            <a:ext cx="2598737" cy="1109662"/>
          </a:xfrm>
        </p:spPr>
        <p:txBody>
          <a:bodyPr/>
          <a:lstStyle/>
          <a:p>
            <a:r>
              <a:rPr lang="en-US" dirty="0"/>
              <a:t>Traffic due to cars </a:t>
            </a:r>
          </a:p>
        </p:txBody>
      </p:sp>
      <p:sp>
        <p:nvSpPr>
          <p:cNvPr id="6" name="Text Placeholder 5">
            <a:extLst>
              <a:ext uri="{FF2B5EF4-FFF2-40B4-BE49-F238E27FC236}">
                <a16:creationId xmlns:a16="http://schemas.microsoft.com/office/drawing/2014/main" id="{EEF6A845-F328-1053-A365-3DA9CBAF9BA4}"/>
              </a:ext>
            </a:extLst>
          </p:cNvPr>
          <p:cNvSpPr>
            <a:spLocks noGrp="1"/>
          </p:cNvSpPr>
          <p:nvPr>
            <p:ph type="body" sz="quarter" idx="16"/>
          </p:nvPr>
        </p:nvSpPr>
        <p:spPr>
          <a:xfrm>
            <a:off x="3516747" y="4990111"/>
            <a:ext cx="2598737" cy="1109662"/>
          </a:xfrm>
        </p:spPr>
        <p:txBody>
          <a:bodyPr/>
          <a:lstStyle/>
          <a:p>
            <a:r>
              <a:rPr lang="en-US" dirty="0"/>
              <a:t>Releasing harmful air </a:t>
            </a:r>
          </a:p>
        </p:txBody>
      </p:sp>
      <p:sp>
        <p:nvSpPr>
          <p:cNvPr id="9" name="Text Placeholder 8">
            <a:extLst>
              <a:ext uri="{FF2B5EF4-FFF2-40B4-BE49-F238E27FC236}">
                <a16:creationId xmlns:a16="http://schemas.microsoft.com/office/drawing/2014/main" id="{0A413FDF-11CF-6B9B-871F-ED1ED06E76B9}"/>
              </a:ext>
            </a:extLst>
          </p:cNvPr>
          <p:cNvSpPr>
            <a:spLocks noGrp="1"/>
          </p:cNvSpPr>
          <p:nvPr>
            <p:ph type="body" sz="quarter" idx="19"/>
          </p:nvPr>
        </p:nvSpPr>
        <p:spPr>
          <a:xfrm>
            <a:off x="6274589" y="4990707"/>
            <a:ext cx="2598737" cy="1109662"/>
          </a:xfrm>
        </p:spPr>
        <p:txBody>
          <a:bodyPr/>
          <a:lstStyle/>
          <a:p>
            <a:r>
              <a:rPr lang="en-US" dirty="0"/>
              <a:t>Cutting trees ​</a:t>
            </a:r>
          </a:p>
        </p:txBody>
      </p:sp>
      <p:sp>
        <p:nvSpPr>
          <p:cNvPr id="12" name="Text Placeholder 11">
            <a:extLst>
              <a:ext uri="{FF2B5EF4-FFF2-40B4-BE49-F238E27FC236}">
                <a16:creationId xmlns:a16="http://schemas.microsoft.com/office/drawing/2014/main" id="{518301B7-15C5-E184-096F-BF82F42163C2}"/>
              </a:ext>
            </a:extLst>
          </p:cNvPr>
          <p:cNvSpPr>
            <a:spLocks noGrp="1"/>
          </p:cNvSpPr>
          <p:nvPr>
            <p:ph type="body" sz="quarter" idx="22"/>
          </p:nvPr>
        </p:nvSpPr>
        <p:spPr>
          <a:xfrm>
            <a:off x="9032431" y="4990707"/>
            <a:ext cx="2598737" cy="1109662"/>
          </a:xfrm>
        </p:spPr>
        <p:txBody>
          <a:bodyPr/>
          <a:lstStyle/>
          <a:p>
            <a:r>
              <a:rPr lang="en-US" dirty="0"/>
              <a:t>Carbon monoxide gas​</a:t>
            </a:r>
          </a:p>
        </p:txBody>
      </p:sp>
      <p:pic>
        <p:nvPicPr>
          <p:cNvPr id="25" name="Picture Placeholder 24">
            <a:extLst>
              <a:ext uri="{FF2B5EF4-FFF2-40B4-BE49-F238E27FC236}">
                <a16:creationId xmlns:a16="http://schemas.microsoft.com/office/drawing/2014/main" id="{7386277D-DB3D-CD0A-A74C-9DF936D2A455}"/>
              </a:ext>
            </a:extLst>
          </p:cNvPr>
          <p:cNvPicPr>
            <a:picLocks noGrp="1" noChangeAspect="1"/>
          </p:cNvPicPr>
          <p:nvPr>
            <p:ph type="pic" sz="quarter" idx="23"/>
          </p:nvPr>
        </p:nvPicPr>
        <p:blipFill>
          <a:blip r:embed="rId2"/>
          <a:srcRect l="21858" r="21858"/>
          <a:stretch>
            <a:fillRect/>
          </a:stretch>
        </p:blipFill>
        <p:spPr>
          <a:prstGeom prst="rect">
            <a:avLst/>
          </a:prstGeom>
          <a:scene3d>
            <a:camera prst="orthographicFront"/>
            <a:lightRig rig="threePt" dir="t"/>
          </a:scene3d>
          <a:sp3d>
            <a:bevelT w="165100" prst="coolSlant"/>
          </a:sp3d>
        </p:spPr>
      </p:pic>
      <p:pic>
        <p:nvPicPr>
          <p:cNvPr id="24" name="Picture Placeholder 23">
            <a:extLst>
              <a:ext uri="{FF2B5EF4-FFF2-40B4-BE49-F238E27FC236}">
                <a16:creationId xmlns:a16="http://schemas.microsoft.com/office/drawing/2014/main" id="{45FBC678-50E5-4CCC-DE49-26DE4398196D}"/>
              </a:ext>
            </a:extLst>
          </p:cNvPr>
          <p:cNvPicPr>
            <a:picLocks noGrp="1" noChangeAspect="1"/>
          </p:cNvPicPr>
          <p:nvPr>
            <p:ph type="pic" sz="quarter" idx="20"/>
          </p:nvPr>
        </p:nvPicPr>
        <p:blipFill>
          <a:blip r:embed="rId3"/>
          <a:srcRect l="5473" r="5473"/>
          <a:stretch>
            <a:fillRect/>
          </a:stretch>
        </p:blipFill>
        <p:spPr>
          <a:prstGeom prst="rect">
            <a:avLst/>
          </a:prstGeom>
          <a:scene3d>
            <a:camera prst="orthographicFront"/>
            <a:lightRig rig="threePt" dir="t"/>
          </a:scene3d>
          <a:sp3d>
            <a:bevelT w="165100" prst="coolSlant"/>
          </a:sp3d>
        </p:spPr>
      </p:pic>
      <p:pic>
        <p:nvPicPr>
          <p:cNvPr id="23" name="Picture Placeholder 22">
            <a:extLst>
              <a:ext uri="{FF2B5EF4-FFF2-40B4-BE49-F238E27FC236}">
                <a16:creationId xmlns:a16="http://schemas.microsoft.com/office/drawing/2014/main" id="{1D4D659A-14EC-19FD-83B7-5CF943177D9D}"/>
              </a:ext>
            </a:extLst>
          </p:cNvPr>
          <p:cNvPicPr>
            <a:picLocks noGrp="1" noChangeAspect="1"/>
          </p:cNvPicPr>
          <p:nvPr>
            <p:ph type="pic" sz="quarter" idx="17"/>
          </p:nvPr>
        </p:nvPicPr>
        <p:blipFill>
          <a:blip r:embed="rId4"/>
          <a:srcRect l="12500" r="12500"/>
          <a:stretch>
            <a:fillRect/>
          </a:stretch>
        </p:blipFill>
        <p:spPr>
          <a:prstGeom prst="rect">
            <a:avLst/>
          </a:prstGeom>
          <a:scene3d>
            <a:camera prst="orthographicFront"/>
            <a:lightRig rig="threePt" dir="t"/>
          </a:scene3d>
          <a:sp3d>
            <a:bevelT w="165100" prst="coolSlant"/>
          </a:sp3d>
        </p:spPr>
      </p:pic>
      <p:pic>
        <p:nvPicPr>
          <p:cNvPr id="26" name="Picture Placeholder 25">
            <a:extLst>
              <a:ext uri="{FF2B5EF4-FFF2-40B4-BE49-F238E27FC236}">
                <a16:creationId xmlns:a16="http://schemas.microsoft.com/office/drawing/2014/main" id="{3B87B43A-A6E1-26C5-8BEF-A763129C715D}"/>
              </a:ext>
            </a:extLst>
          </p:cNvPr>
          <p:cNvPicPr>
            <a:picLocks noGrp="1" noChangeAspect="1"/>
          </p:cNvPicPr>
          <p:nvPr>
            <p:ph type="pic" sz="quarter" idx="13"/>
          </p:nvPr>
        </p:nvPicPr>
        <p:blipFill>
          <a:blip r:embed="rId5"/>
          <a:srcRect l="26133" r="26133"/>
          <a:stretch>
            <a:fillRect/>
          </a:stretch>
        </p:blipFill>
        <p:spPr>
          <a:prstGeom prst="rect">
            <a:avLst/>
          </a:prstGeom>
          <a:scene3d>
            <a:camera prst="orthographicFront"/>
            <a:lightRig rig="threePt" dir="t"/>
          </a:scene3d>
          <a:sp3d>
            <a:bevelT w="165100" prst="coolSlant"/>
          </a:sp3d>
        </p:spPr>
      </p:pic>
    </p:spTree>
    <p:extLst>
      <p:ext uri="{BB962C8B-B14F-4D97-AF65-F5344CB8AC3E}">
        <p14:creationId xmlns:p14="http://schemas.microsoft.com/office/powerpoint/2010/main" val="2011930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07D3B-4D14-1DBA-2D87-11060FFF9484}"/>
              </a:ext>
            </a:extLst>
          </p:cNvPr>
          <p:cNvSpPr>
            <a:spLocks noGrp="1"/>
          </p:cNvSpPr>
          <p:nvPr>
            <p:ph type="title"/>
          </p:nvPr>
        </p:nvSpPr>
        <p:spPr>
          <a:xfrm>
            <a:off x="3899408" y="472108"/>
            <a:ext cx="6766560" cy="964551"/>
          </a:xfrm>
        </p:spPr>
        <p:txBody>
          <a:bodyPr/>
          <a:lstStyle/>
          <a:p>
            <a:r>
              <a:rPr lang="en-US" dirty="0"/>
              <a:t>methodology</a:t>
            </a:r>
            <a:endParaRPr lang="en-IN" dirty="0"/>
          </a:p>
        </p:txBody>
      </p:sp>
      <p:sp>
        <p:nvSpPr>
          <p:cNvPr id="3" name="Footer Placeholder 2">
            <a:extLst>
              <a:ext uri="{FF2B5EF4-FFF2-40B4-BE49-F238E27FC236}">
                <a16:creationId xmlns:a16="http://schemas.microsoft.com/office/drawing/2014/main" id="{8764B054-8F58-9F77-E8D5-3D543B63869E}"/>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6183EB5-D707-CDD0-8197-F57EA6CBC5FC}"/>
              </a:ext>
            </a:extLst>
          </p:cNvPr>
          <p:cNvSpPr>
            <a:spLocks noGrp="1"/>
          </p:cNvSpPr>
          <p:nvPr>
            <p:ph type="sldNum" sz="quarter" idx="12"/>
          </p:nvPr>
        </p:nvSpPr>
        <p:spPr/>
        <p:txBody>
          <a:bodyPr/>
          <a:lstStyle/>
          <a:p>
            <a:fld id="{48F63A3B-78C7-47BE-AE5E-E10140E04643}" type="slidenum">
              <a:rPr lang="en-US" smtClean="0"/>
              <a:pPr/>
              <a:t>8</a:t>
            </a:fld>
            <a:endParaRPr lang="en-US" dirty="0"/>
          </a:p>
        </p:txBody>
      </p:sp>
      <p:sp>
        <p:nvSpPr>
          <p:cNvPr id="5" name="Content Placeholder 4">
            <a:extLst>
              <a:ext uri="{FF2B5EF4-FFF2-40B4-BE49-F238E27FC236}">
                <a16:creationId xmlns:a16="http://schemas.microsoft.com/office/drawing/2014/main" id="{735C47CB-FA8E-4CFD-A04B-8FA77CC83E72}"/>
              </a:ext>
            </a:extLst>
          </p:cNvPr>
          <p:cNvSpPr>
            <a:spLocks noGrp="1"/>
          </p:cNvSpPr>
          <p:nvPr>
            <p:ph idx="1"/>
          </p:nvPr>
        </p:nvSpPr>
        <p:spPr>
          <a:xfrm>
            <a:off x="3899408" y="1584961"/>
            <a:ext cx="7672832" cy="4977088"/>
          </a:xfrm>
        </p:spPr>
        <p:txBody>
          <a:bodyPr>
            <a:normAutofit fontScale="85000" lnSpcReduction="20000"/>
          </a:bodyPr>
          <a:lstStyle/>
          <a:p>
            <a:r>
              <a:rPr lang="en-US" sz="2400" dirty="0"/>
              <a:t>                 The sampling was carried out for 24 hours and the samples were collected for analyzing the particulate matter concentration.</a:t>
            </a:r>
          </a:p>
          <a:p>
            <a:endParaRPr lang="en-US" sz="1800" dirty="0"/>
          </a:p>
          <a:p>
            <a:r>
              <a:rPr lang="en-US" sz="2400" b="1" u="sng" dirty="0"/>
              <a:t>Baseline Sampling </a:t>
            </a:r>
          </a:p>
          <a:p>
            <a:r>
              <a:rPr lang="en-US" sz="2400" dirty="0"/>
              <a:t>                  The various Baseline parameters considered of importance in the ambient air sampling project are point sources contributing to emission of particulates. point source include hotel and bakeries and non point source include vehicle. A brief survey was conducted around location and hourly inflow of vehicles was analyzed by direct observation.</a:t>
            </a:r>
          </a:p>
          <a:p>
            <a:endParaRPr lang="en-US" sz="2200" dirty="0"/>
          </a:p>
          <a:p>
            <a:r>
              <a:rPr lang="en-US" sz="2400" b="1" u="sng" dirty="0"/>
              <a:t>PM10 Sampling</a:t>
            </a:r>
          </a:p>
          <a:p>
            <a:r>
              <a:rPr lang="en-US" sz="2100" dirty="0"/>
              <a:t>                   </a:t>
            </a:r>
            <a:r>
              <a:rPr lang="en-US" sz="2400" dirty="0"/>
              <a:t>The particulates in the ambient air are collected by using Reparable Dust Sampler (RDS). Air is drawn through the sampler filter at a controlled flow rate by a pump located downstream of the sample filter. The instrument operated for 23 hours per day. The mass concentration can </a:t>
            </a:r>
            <a:r>
              <a:rPr lang="en-US" sz="2400" dirty="0" err="1"/>
              <a:t>becalculated</a:t>
            </a:r>
            <a:r>
              <a:rPr lang="en-US" sz="2400" dirty="0"/>
              <a:t> measuring the weight of collected matter in known volume of air sampled.</a:t>
            </a:r>
          </a:p>
        </p:txBody>
      </p:sp>
      <p:pic>
        <p:nvPicPr>
          <p:cNvPr id="7" name="Picture 6">
            <a:extLst>
              <a:ext uri="{FF2B5EF4-FFF2-40B4-BE49-F238E27FC236}">
                <a16:creationId xmlns:a16="http://schemas.microsoft.com/office/drawing/2014/main" id="{11A41B2B-6F17-0F1F-E2A7-9FED7212EEF6}"/>
              </a:ext>
            </a:extLst>
          </p:cNvPr>
          <p:cNvPicPr>
            <a:picLocks noChangeAspect="1"/>
          </p:cNvPicPr>
          <p:nvPr/>
        </p:nvPicPr>
        <p:blipFill>
          <a:blip r:embed="rId2"/>
          <a:stretch>
            <a:fillRect/>
          </a:stretch>
        </p:blipFill>
        <p:spPr>
          <a:xfrm>
            <a:off x="0" y="2204720"/>
            <a:ext cx="3413760" cy="2407920"/>
          </a:xfrm>
          <a:prstGeom prst="rect">
            <a:avLst/>
          </a:prstGeom>
          <a:effectLst>
            <a:reflection blurRad="177800" stA="95000" endPos="62000" dist="215900" dir="5400000" sy="-100000" algn="bl" rotWithShape="0"/>
          </a:effectLst>
          <a:scene3d>
            <a:camera prst="orthographicFront"/>
            <a:lightRig rig="threePt" dir="t"/>
          </a:scene3d>
          <a:sp3d>
            <a:bevelT w="165100" prst="coolSlant"/>
          </a:sp3d>
        </p:spPr>
      </p:pic>
    </p:spTree>
    <p:extLst>
      <p:ext uri="{BB962C8B-B14F-4D97-AF65-F5344CB8AC3E}">
        <p14:creationId xmlns:p14="http://schemas.microsoft.com/office/powerpoint/2010/main" val="1077656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AC9B2A2-EAA1-764D-A351-C957F45F5B0D}"/>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6ECCE4C9-374C-E825-24A4-7AFAEAADBED0}"/>
              </a:ext>
            </a:extLst>
          </p:cNvPr>
          <p:cNvSpPr>
            <a:spLocks noGrp="1"/>
          </p:cNvSpPr>
          <p:nvPr>
            <p:ph type="sldNum" sz="quarter" idx="12"/>
          </p:nvPr>
        </p:nvSpPr>
        <p:spPr/>
        <p:txBody>
          <a:bodyPr/>
          <a:lstStyle/>
          <a:p>
            <a:fld id="{48F63A3B-78C7-47BE-AE5E-E10140E04643}" type="slidenum">
              <a:rPr lang="en-US" smtClean="0"/>
              <a:pPr/>
              <a:t>9</a:t>
            </a:fld>
            <a:endParaRPr lang="en-US" dirty="0"/>
          </a:p>
        </p:txBody>
      </p:sp>
      <p:sp>
        <p:nvSpPr>
          <p:cNvPr id="8" name="Title 1">
            <a:extLst>
              <a:ext uri="{FF2B5EF4-FFF2-40B4-BE49-F238E27FC236}">
                <a16:creationId xmlns:a16="http://schemas.microsoft.com/office/drawing/2014/main" id="{0823DBB3-405F-C4AD-9733-3403F16E821C}"/>
              </a:ext>
            </a:extLst>
          </p:cNvPr>
          <p:cNvSpPr>
            <a:spLocks noGrp="1"/>
          </p:cNvSpPr>
          <p:nvPr>
            <p:ph idx="1"/>
          </p:nvPr>
        </p:nvSpPr>
        <p:spPr>
          <a:xfrm>
            <a:off x="4223576" y="944563"/>
            <a:ext cx="7318184" cy="5226050"/>
          </a:xfrm>
        </p:spPr>
        <p:txBody>
          <a:bodyPr/>
          <a:lstStyle/>
          <a:p>
            <a:r>
              <a:rPr lang="en-US" sz="2000" b="1" u="sng" dirty="0"/>
              <a:t>PM2.5 Sampling</a:t>
            </a:r>
          </a:p>
          <a:p>
            <a:r>
              <a:rPr lang="en-US" sz="2000" dirty="0"/>
              <a:t>                    The fine particles in the ambient air collected using ambient fine dust sampler. Air is drawn through the sampler filter at a constant flow rate by a pump located downstream of the sample filter. The flow of air through the sampler must be at a flow rate to ensure that the site cut-off at 2.5 microns occurs. The instruments are operated for 23 hours per day.</a:t>
            </a:r>
          </a:p>
          <a:p>
            <a:endParaRPr lang="en-US" sz="2000" dirty="0"/>
          </a:p>
          <a:p>
            <a:r>
              <a:rPr lang="en-US" sz="2000" b="1" u="sng" dirty="0"/>
              <a:t>Gaseous Sampling</a:t>
            </a:r>
          </a:p>
          <a:p>
            <a:r>
              <a:rPr lang="en-US" sz="2000" dirty="0"/>
              <a:t>                 The gas inlet should be kept on the pipe after the cast minimum aluminum hopper but before the blower. There can be three inlets for different gases or one inlet through a manifold. </a:t>
            </a:r>
            <a:r>
              <a:rPr lang="en-US" sz="2000" dirty="0" err="1"/>
              <a:t>Acalibrated</a:t>
            </a:r>
            <a:r>
              <a:rPr lang="en-US" sz="2000" dirty="0"/>
              <a:t> rotameter (0 to 3 lpm) shall be provided for checking the flow rate. The instrument calibration curve is given in the annexure</a:t>
            </a:r>
            <a:endParaRPr lang="en-IN" sz="2000" dirty="0"/>
          </a:p>
          <a:p>
            <a:endParaRPr lang="en-IN" dirty="0"/>
          </a:p>
        </p:txBody>
      </p:sp>
      <p:pic>
        <p:nvPicPr>
          <p:cNvPr id="10" name="Picture 9">
            <a:extLst>
              <a:ext uri="{FF2B5EF4-FFF2-40B4-BE49-F238E27FC236}">
                <a16:creationId xmlns:a16="http://schemas.microsoft.com/office/drawing/2014/main" id="{B1576A05-8BA2-FB1F-6608-940F52C0C7FB}"/>
              </a:ext>
            </a:extLst>
          </p:cNvPr>
          <p:cNvPicPr>
            <a:picLocks noChangeAspect="1"/>
          </p:cNvPicPr>
          <p:nvPr/>
        </p:nvPicPr>
        <p:blipFill>
          <a:blip r:embed="rId2"/>
          <a:stretch>
            <a:fillRect/>
          </a:stretch>
        </p:blipFill>
        <p:spPr>
          <a:xfrm>
            <a:off x="0" y="1769110"/>
            <a:ext cx="3413760" cy="2838450"/>
          </a:xfrm>
          <a:prstGeom prst="rect">
            <a:avLst/>
          </a:prstGeom>
          <a:effectLst>
            <a:reflection blurRad="114300" endPos="26000" dist="76200" dir="5400000" sy="-100000" algn="bl" rotWithShape="0"/>
          </a:effectLst>
          <a:scene3d>
            <a:camera prst="orthographicFront"/>
            <a:lightRig rig="threePt" dir="t"/>
          </a:scene3d>
          <a:sp3d>
            <a:bevelT w="165100" prst="coolSlant"/>
          </a:sp3d>
        </p:spPr>
      </p:pic>
    </p:spTree>
    <p:extLst>
      <p:ext uri="{BB962C8B-B14F-4D97-AF65-F5344CB8AC3E}">
        <p14:creationId xmlns:p14="http://schemas.microsoft.com/office/powerpoint/2010/main" val="1342296521"/>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LW_V5" id="{4FE3E7F2-DE97-43FB-9854-C2719499B15F}" vid="{37DF82F1-E382-44D9-A149-92ACBBF70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D542F6-3184-4387-BE39-8DA735EB550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5117FA41-AE03-4A0A-A9B0-817CABD09473}">
  <ds:schemaRefs>
    <ds:schemaRef ds:uri="http://schemas.microsoft.com/sharepoint/v3/contenttype/forms"/>
  </ds:schemaRefs>
</ds:datastoreItem>
</file>

<file path=customXml/itemProps3.xml><?xml version="1.0" encoding="utf-8"?>
<ds:datastoreItem xmlns:ds="http://schemas.openxmlformats.org/officeDocument/2006/customXml" ds:itemID="{52D6F65D-59DB-459C-812A-E954DE5F05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{7BCEA170-6DA2-4395-910F-D0EEB5E0FB9C}tf78438558_win32</Template>
  <TotalTime>262</TotalTime>
  <Words>1582</Words>
  <Application>Microsoft Office PowerPoint</Application>
  <PresentationFormat>Widescreen</PresentationFormat>
  <Paragraphs>152</Paragraphs>
  <Slides>16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Arial Black</vt:lpstr>
      <vt:lpstr>Calibri</vt:lpstr>
      <vt:lpstr>Sabon Next LT</vt:lpstr>
      <vt:lpstr>Times New Roman</vt:lpstr>
      <vt:lpstr>Wingdings</vt:lpstr>
      <vt:lpstr>Custom</vt:lpstr>
      <vt:lpstr>air quality analysis in tamilnadu</vt:lpstr>
      <vt:lpstr>group 9</vt:lpstr>
      <vt:lpstr>AGENDA</vt:lpstr>
      <vt:lpstr>introduction</vt:lpstr>
      <vt:lpstr>objectives</vt:lpstr>
      <vt:lpstr>Vehicle count at sampling location</vt:lpstr>
      <vt:lpstr>CAUSES OF AIR POLLUTIONS</vt:lpstr>
      <vt:lpstr>methodology</vt:lpstr>
      <vt:lpstr>PowerPoint Presentation</vt:lpstr>
      <vt:lpstr>PowerPoint Presentation</vt:lpstr>
      <vt:lpstr>PowerPoint Presentation</vt:lpstr>
      <vt:lpstr>PowerPoint Presentation</vt:lpstr>
      <vt:lpstr>PYTHON CODE</vt:lpstr>
      <vt:lpstr>PowerPoint Presentation</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quality analysis in tamilnadu</dc:title>
  <dc:subject/>
  <dc:creator>ROSHINI M</dc:creator>
  <cp:lastModifiedBy>ROSHINI M</cp:lastModifiedBy>
  <cp:revision>1</cp:revision>
  <dcterms:created xsi:type="dcterms:W3CDTF">2023-09-28T05:36:48Z</dcterms:created>
  <dcterms:modified xsi:type="dcterms:W3CDTF">2023-09-28T09:59:02Z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