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3EED-41A9-4BD6-A363-4C3985C65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EA7D4-B9D4-46D8-9AF0-DE12CACA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489A6-10BB-488C-B667-42A87E29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D8FC-012E-43AD-BC92-477436AD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7108-84E6-45E2-BC70-0391912E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4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A76-161B-4EF1-A464-06119FF9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B1BD9-9D32-4A4C-8080-D765C640D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54B6-44B8-465D-8FDC-F78433C6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8CF5-AD73-447A-960E-17A44975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391B-7DD2-47F9-8C56-274714EE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83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7E2CD-97FD-4279-AE22-DCB435C5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C4F2-77D7-4EFB-92F9-143628A16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168CD-64FE-4E91-BF95-865A6DF5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2790-D01E-4316-8030-0ABCE00F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984A-B246-4E06-97F7-3E97D16D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64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196E-65D5-4926-8D83-4DFA9278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A0DB-1FCA-449A-9A4F-88725D7B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9C70-8EC9-4B10-B64F-C2B06435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EA4C-562F-4EAF-9E1E-604608BC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CF0DA-4A66-43FC-B62C-E30001A5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48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0AB8-33A0-4009-8E57-E7593D33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606F5-014C-4B3F-A495-CA687C73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1639-F711-4219-9421-79C14FB1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3CE41-4009-4D15-A8FC-C5FCF358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55684-690A-4404-95E0-3BC7C224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6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C371-06A5-4F45-AA6A-0414FBF8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57ED-8FCF-4E3A-AE22-CDD703AF0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91675-26AF-4718-B500-D95FDD1C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715A-73A5-43B5-BE39-2B547CB1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10D7-8552-467B-A3D8-1AABDAD4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E80B-39D6-41CA-8AFD-7BC06DEE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4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D82C-59AB-41B2-B23A-54D60AAD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C83C7-E278-47ED-8153-D65812698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B4CB-FC55-4B50-B1D6-EBDE91FEF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EFDCE-50BD-4CAA-998B-FE8028098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6A3AE-035D-4C18-AB94-5C88AADF0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7960-E693-4A2B-9C1F-3E4E57B7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BC03D-21A7-4DD3-BEAD-F74F600A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2E468-9AAE-44BB-8F9B-5B2B80F0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5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E6A7-8EE2-46EC-95A7-BEAD5435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D8D18-0F24-48C3-8A71-1ADFA59B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5BA89-EAC5-42A8-AE05-243CF411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9BB52-4C3D-4BCD-9CA2-3678280E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1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A5D47-3828-41D0-B872-939321C1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3100B-D550-44F4-8895-9A235D03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FF829-DD95-4344-8D38-3DE41ED0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5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5594-A8D7-417B-AE75-2CC5DA69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A3A2-BEDB-4298-9332-829A3336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5446-DDE1-4972-A4CF-CE446645F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45529-A13E-4470-9B5A-E989763B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06737-83DD-4CD8-AD12-34C1291A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753F1-B3FE-4843-88C7-97BCF76F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3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A8EE-0F4E-4050-9B29-CA3977B3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D9BB0-78FB-4121-B0D8-D5D7BA883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D5DD8-E48D-48E1-8804-1FEB8496E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157A3-7F30-4AD7-8BFB-2DDC30ED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F9AB-85FC-4A12-831D-8ED0F769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492CA-68D7-4397-8632-37B0D6E3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8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B0850-CDE4-4EF1-9B90-CD043248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1EEA3-BA59-41E5-AD4C-1F320059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9A1A-271B-4AE9-8084-8822E4DA0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DB81-46CB-41CE-AF82-FDA5BC87EE2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5AC6-1A5F-4CEA-9993-E0525F4F4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2BC4-5A06-49FC-9782-7019408F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AEBB-A54F-49F9-B02F-ADB00CD92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3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E6502A-A57F-49FE-A118-092C68CEF259}"/>
              </a:ext>
            </a:extLst>
          </p:cNvPr>
          <p:cNvSpPr txBox="1"/>
          <p:nvPr/>
        </p:nvSpPr>
        <p:spPr>
          <a:xfrm>
            <a:off x="2209800" y="2459504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Dataset View</a:t>
            </a:r>
            <a:r>
              <a:rPr lang="en-US" sz="6000" dirty="0"/>
              <a:t> – shows training images.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71399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B6A4B-9C6A-4B1D-88B8-9CFD2142A873}"/>
              </a:ext>
            </a:extLst>
          </p:cNvPr>
          <p:cNvSpPr txBox="1"/>
          <p:nvPr/>
        </p:nvSpPr>
        <p:spPr>
          <a:xfrm>
            <a:off x="2447924" y="2491859"/>
            <a:ext cx="78390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Prediction</a:t>
            </a:r>
            <a:r>
              <a:rPr lang="en-US" sz="4400" dirty="0"/>
              <a:t> – face detection on uploaded images/videos.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4782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EC082-B898-4EA5-91A9-F4E97347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611"/>
            <a:ext cx="12192000" cy="52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6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FCD26-14D8-4278-A02A-EA6597CB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625"/>
            <a:ext cx="12192000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E0004-C4A6-4668-B6C8-5B6B0E8E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611"/>
            <a:ext cx="12192000" cy="52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0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E6517F-FB11-412B-87FF-7405FE89FB00}"/>
              </a:ext>
            </a:extLst>
          </p:cNvPr>
          <p:cNvSpPr txBox="1"/>
          <p:nvPr/>
        </p:nvSpPr>
        <p:spPr>
          <a:xfrm>
            <a:off x="2200274" y="2396609"/>
            <a:ext cx="82105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Webcam Mode</a:t>
            </a:r>
            <a:r>
              <a:rPr lang="en-US" sz="4800" dirty="0"/>
              <a:t> – live real-time detection.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6737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C1798-E24B-4844-B8B7-23A09422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050"/>
            <a:ext cx="12192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0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0C0B3-9DDD-4712-8472-26207CB8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366"/>
            <a:ext cx="12192000" cy="53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1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9950C-3730-469E-B1CC-73CF0B64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236"/>
            <a:ext cx="12192000" cy="527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7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D139C-B631-4673-B027-EBB7CAD2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C3A79E-AB60-4361-A8A1-91870E5E0283}"/>
              </a:ext>
            </a:extLst>
          </p:cNvPr>
          <p:cNvSpPr txBox="1"/>
          <p:nvPr/>
        </p:nvSpPr>
        <p:spPr>
          <a:xfrm>
            <a:off x="2333624" y="2434709"/>
            <a:ext cx="9934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EDA Plots</a:t>
            </a:r>
            <a:r>
              <a:rPr lang="en-US" sz="4800" dirty="0"/>
              <a:t> – class distribution, bounding box analysis.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12175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AAE376-C79B-4033-B49B-29202AB6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823"/>
            <a:ext cx="12192000" cy="52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4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2946-59C7-4EB5-87D2-6617696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875"/>
            <a:ext cx="1219200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BA80F-BA57-4CE0-BE4E-9589826C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25"/>
            <a:ext cx="121920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80DB3-87CD-481A-80A6-2EBBA383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250"/>
            <a:ext cx="12192000" cy="5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7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 kumar.m</dc:creator>
  <cp:lastModifiedBy>Sasi kumar.m</cp:lastModifiedBy>
  <cp:revision>2</cp:revision>
  <dcterms:created xsi:type="dcterms:W3CDTF">2025-09-24T16:30:22Z</dcterms:created>
  <dcterms:modified xsi:type="dcterms:W3CDTF">2025-09-24T16:41:13Z</dcterms:modified>
</cp:coreProperties>
</file>