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6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mbria" panose="02040503050406030204" pitchFamily="18" charset="0"/>
      <p:regular r:id="rId15"/>
      <p:bold r:id="rId16"/>
      <p:italic r:id="rId17"/>
      <p:boldItalic r:id="rId18"/>
    </p:embeddedFont>
    <p:embeddedFont>
      <p:font typeface="Franklin Gothic" panose="02000000000000000000" pitchFamily="2" charset="0"/>
      <p:bold r:id="rId19"/>
    </p:embeddedFont>
    <p:embeddedFont>
      <p:font typeface="Libre Franklin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3.fntdata" /><Relationship Id="rId18" Type="http://schemas.openxmlformats.org/officeDocument/2006/relationships/font" Target="fonts/font8.fntdata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font" Target="fonts/font11.fntdata" /><Relationship Id="rId7" Type="http://schemas.openxmlformats.org/officeDocument/2006/relationships/slide" Target="slides/slide6.xml" /><Relationship Id="rId12" Type="http://schemas.openxmlformats.org/officeDocument/2006/relationships/font" Target="fonts/font2.fntdata" /><Relationship Id="rId17" Type="http://schemas.openxmlformats.org/officeDocument/2006/relationships/font" Target="fonts/font7.fntdata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font" Target="fonts/font6.fntdata" /><Relationship Id="rId20" Type="http://schemas.openxmlformats.org/officeDocument/2006/relationships/font" Target="fonts/font10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1.fntdata" /><Relationship Id="rId24" Type="http://customschemas.google.com/relationships/presentationmetadata" Target="metadata" /><Relationship Id="rId5" Type="http://schemas.openxmlformats.org/officeDocument/2006/relationships/slide" Target="slides/slide4.xml" /><Relationship Id="rId15" Type="http://schemas.openxmlformats.org/officeDocument/2006/relationships/font" Target="fonts/font5.fntdata" /><Relationship Id="rId23" Type="http://schemas.openxmlformats.org/officeDocument/2006/relationships/font" Target="fonts/font13.fntdata" /><Relationship Id="rId28" Type="http://schemas.openxmlformats.org/officeDocument/2006/relationships/tableStyles" Target="tableStyles.xml" /><Relationship Id="rId10" Type="http://schemas.openxmlformats.org/officeDocument/2006/relationships/notesMaster" Target="notesMasters/notesMaster1.xml" /><Relationship Id="rId19" Type="http://schemas.openxmlformats.org/officeDocument/2006/relationships/font" Target="fonts/font9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4.fntdata" /><Relationship Id="rId22" Type="http://schemas.openxmlformats.org/officeDocument/2006/relationships/font" Target="fonts/font12.fntdata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3F85-0CBA-426F-B833-338807EF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18463-2E28-4D80-B136-0ABF12F5A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DE032-E219-44B5-BEC0-D81C261C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3116-B65E-4222-A785-B9885D95DD5B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16996-90E1-4FA5-8D19-DA842567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8E66-9F8F-4BA0-8CFD-66D36878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17AA-EF9F-4B3B-8F3D-BFA2FEDD6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56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1708879" y="1127371"/>
            <a:ext cx="10105242" cy="85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dirty="0"/>
              <a:t>RA-ONE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3663729" y="1814964"/>
            <a:ext cx="7766271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                                        Team details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altLang="zh-CN" dirty="0">
                <a:latin typeface="Franklin Gothic"/>
                <a:ea typeface="Franklin Gothic"/>
                <a:cs typeface="Franklin Gothic"/>
                <a:sym typeface="Franklin Gothic"/>
              </a:rPr>
              <a:t>Name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:</a:t>
            </a:r>
            <a:r>
              <a:rPr lang="zh-CN" alt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Vaishnavi </a:t>
            </a:r>
            <a:r>
              <a:rPr lang="zh-CN" alt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V –</a:t>
            </a:r>
            <a:r>
              <a:rPr lang="zh-CN" alt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Department of computer science and Engineering</a:t>
            </a:r>
            <a:r>
              <a:rPr lang="zh-CN" alt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        </a:t>
            </a:r>
            <a:r>
              <a:rPr lang="en-US" altLang="zh-CN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                                                                                      </a:t>
            </a:r>
            <a:r>
              <a:rPr lang="en-US" altLang="zh-CN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          </a:t>
            </a:r>
            <a:endParaRPr lang="en-GB" altLang="zh-CN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zh-CN" alt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          </a:t>
            </a:r>
            <a:r>
              <a:rPr lang="en-US" altLang="zh-CN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Aswin s</a:t>
            </a:r>
            <a:r>
              <a:rPr lang="zh-CN" alt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Department of Artificial intelligence and Data </a:t>
            </a:r>
            <a:r>
              <a:rPr lang="zh-CN" alt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science </a:t>
            </a:r>
            <a:endParaRPr lang="en-GB" altLang="zh-CN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zh-CN" altLang="en-US" dirty="0">
                <a:solidFill>
                  <a:schemeClr val="tx1"/>
                </a:solidFill>
                <a:latin typeface="Franklin Gothic"/>
                <a:sym typeface="Franklin Gothic"/>
              </a:rPr>
              <a:t>             </a:t>
            </a:r>
            <a:r>
              <a:rPr lang="en-US" altLang="zh-CN" dirty="0">
                <a:solidFill>
                  <a:schemeClr val="tx1"/>
                </a:solidFill>
                <a:latin typeface="Franklin Gothic"/>
                <a:sym typeface="Franklin Gothic"/>
              </a:rPr>
              <a:t>Sasikumar S</a:t>
            </a:r>
            <a:r>
              <a:rPr lang="zh-CN" altLang="en-US" dirty="0">
                <a:solidFill>
                  <a:schemeClr val="tx1"/>
                </a:solidFill>
                <a:latin typeface="Franklin Gothic"/>
                <a:sym typeface="Franklin Gothic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ranklin Gothic"/>
                <a:sym typeface="Franklin Gothic"/>
              </a:rPr>
              <a:t>-</a:t>
            </a:r>
            <a:r>
              <a:rPr lang="en-US" altLang="zh-CN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Department of Artificial intelligence and Data </a:t>
            </a:r>
            <a:r>
              <a:rPr lang="zh-CN" alt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science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1875" y="58057"/>
            <a:ext cx="941740" cy="8548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2" y="58057"/>
            <a:ext cx="821324" cy="8048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64" y="58057"/>
            <a:ext cx="1606993" cy="695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E53BB3-C393-54EC-7507-FC52F9EDEC51}"/>
              </a:ext>
            </a:extLst>
          </p:cNvPr>
          <p:cNvSpPr txBox="1"/>
          <p:nvPr/>
        </p:nvSpPr>
        <p:spPr>
          <a:xfrm>
            <a:off x="9542748" y="4916320"/>
            <a:ext cx="1887252" cy="786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1ECB-449C-49A6-8D58-075EBB6D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A746E-80DF-4341-9F14-6E5C444E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Application  is  a thing that saves our time and in a particular  matter  ,In future we are going to face so many problems especially in using our computers </a:t>
            </a:r>
          </a:p>
          <a:p>
            <a:pPr marL="5080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080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       we want to download so many apps for  different things and reason ,so this necessity  makes  us to create  this </a:t>
            </a:r>
          </a:p>
          <a:p>
            <a:pPr marL="5080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   “NECESSITY IS THE MOTHER OF  ALL INVENTION”</a:t>
            </a:r>
          </a:p>
          <a:p>
            <a:pPr marL="5080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4DDC75B-02C2-4541-9912-76D67C1B3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84975"/>
            <a:ext cx="118599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1ECB-449C-49A6-8D58-075EBB6D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A746E-80DF-4341-9F14-6E5C444E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4DDC75B-02C2-4541-9912-76D67C1B3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84975"/>
            <a:ext cx="118599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6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1ECB-449C-49A6-8D58-075EBB6D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PROBLEM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A746E-80DF-4341-9F14-6E5C444E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Current generation need a instant response from anyone and anything ,they can’t  wait for a while and they  want instant response it’s related time management also </a:t>
            </a:r>
          </a:p>
          <a:p>
            <a:pPr marL="5080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5080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Our app give a instant response in a same manner for all the feature in it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4DDC75B-02C2-4541-9912-76D67C1B3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84975"/>
            <a:ext cx="118599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0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1ECB-449C-49A6-8D58-075EBB6D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A746E-80DF-4341-9F14-6E5C444E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Our objective is to give all feature within ONE app and we make this RA-ONE .</a:t>
            </a:r>
          </a:p>
          <a:p>
            <a:pPr marL="5080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5080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Ravannan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,we all know  that he has ten head  in one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body,as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the same   our  RA-ONE can  do ten different types of work in only one app .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4DDC75B-02C2-4541-9912-76D67C1B3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84975"/>
            <a:ext cx="118599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1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D447E5-0CB9-FEFB-6C7B-57ACB169419A}"/>
              </a:ext>
            </a:extLst>
          </p:cNvPr>
          <p:cNvSpPr/>
          <p:nvPr/>
        </p:nvSpPr>
        <p:spPr>
          <a:xfrm>
            <a:off x="4332158" y="224853"/>
            <a:ext cx="2098623" cy="3147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83A267-D4DC-F228-D9AC-2299DFDF8A7A}"/>
              </a:ext>
            </a:extLst>
          </p:cNvPr>
          <p:cNvSpPr/>
          <p:nvPr/>
        </p:nvSpPr>
        <p:spPr>
          <a:xfrm flipV="1">
            <a:off x="4332158" y="824461"/>
            <a:ext cx="2098623" cy="314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F7DDDB-7636-724A-2E4B-9BB528EAA345}"/>
              </a:ext>
            </a:extLst>
          </p:cNvPr>
          <p:cNvCxnSpPr/>
          <p:nvPr/>
        </p:nvCxnSpPr>
        <p:spPr>
          <a:xfrm>
            <a:off x="5381468" y="502172"/>
            <a:ext cx="0" cy="32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B95712-4570-49EF-1133-1B43B053EE58}"/>
              </a:ext>
            </a:extLst>
          </p:cNvPr>
          <p:cNvSpPr/>
          <p:nvPr/>
        </p:nvSpPr>
        <p:spPr>
          <a:xfrm>
            <a:off x="644577" y="1424066"/>
            <a:ext cx="1558977" cy="659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F25A03-913A-7D12-7EA4-5E4C434938C5}"/>
              </a:ext>
            </a:extLst>
          </p:cNvPr>
          <p:cNvSpPr/>
          <p:nvPr/>
        </p:nvSpPr>
        <p:spPr>
          <a:xfrm>
            <a:off x="2625777" y="1424066"/>
            <a:ext cx="1558977" cy="659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BFA7453-A41D-C0F2-2134-6B84ED66A996}"/>
              </a:ext>
            </a:extLst>
          </p:cNvPr>
          <p:cNvSpPr/>
          <p:nvPr/>
        </p:nvSpPr>
        <p:spPr>
          <a:xfrm>
            <a:off x="4606977" y="1424066"/>
            <a:ext cx="1661410" cy="659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5B23B4-30E9-217E-4B75-AB78F4CF8A04}"/>
              </a:ext>
            </a:extLst>
          </p:cNvPr>
          <p:cNvCxnSpPr>
            <a:stCxn id="8" idx="1"/>
          </p:cNvCxnSpPr>
          <p:nvPr/>
        </p:nvCxnSpPr>
        <p:spPr>
          <a:xfrm flipH="1">
            <a:off x="3252866" y="981857"/>
            <a:ext cx="1079292" cy="44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2B609A-3F65-CC7E-3208-02D34AD61CE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875020" y="981857"/>
            <a:ext cx="2457138" cy="33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E117411-6EEF-069C-390D-DD622FA3ECB9}"/>
              </a:ext>
            </a:extLst>
          </p:cNvPr>
          <p:cNvSpPr/>
          <p:nvPr/>
        </p:nvSpPr>
        <p:spPr>
          <a:xfrm>
            <a:off x="6096000" y="2985541"/>
            <a:ext cx="1661410" cy="659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B55BA7E-455A-312F-8E32-A18E97F60DEE}"/>
              </a:ext>
            </a:extLst>
          </p:cNvPr>
          <p:cNvSpPr/>
          <p:nvPr/>
        </p:nvSpPr>
        <p:spPr>
          <a:xfrm>
            <a:off x="9271417" y="1246682"/>
            <a:ext cx="1661410" cy="659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6B09DC1-9731-BF90-C879-3BDB017FA323}"/>
              </a:ext>
            </a:extLst>
          </p:cNvPr>
          <p:cNvSpPr/>
          <p:nvPr/>
        </p:nvSpPr>
        <p:spPr>
          <a:xfrm>
            <a:off x="6987915" y="1399082"/>
            <a:ext cx="1661410" cy="659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8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151F-D7E6-4472-8E08-EE93AC6D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11D7-812A-6936-2B83-E322A2367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AD88E-EC6B-349F-A9B3-0357918E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17AA-EF9F-4B3B-8F3D-BFA2FEDD614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01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1ECB-449C-49A6-8D58-075EBB6D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RESULTS AND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A746E-80DF-4341-9F14-6E5C444E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 future, our app we will be a perfect solution for the problems that we are going to face in technical side and   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4DDC75B-02C2-4541-9912-76D67C1B3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84975"/>
            <a:ext cx="118599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5737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230</Words>
  <Application>Microsoft Office PowerPoint</Application>
  <PresentationFormat>Widescreen</PresentationFormat>
  <Paragraphs>25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Theme1</vt:lpstr>
      <vt:lpstr>RA-ONE</vt:lpstr>
      <vt:lpstr>INTRODUCTION</vt:lpstr>
      <vt:lpstr>LITERATURE REVIEW</vt:lpstr>
      <vt:lpstr>PROBLEM IDENTIFICATION</vt:lpstr>
      <vt:lpstr>OBJECTIVE</vt:lpstr>
      <vt:lpstr>PowerPoint Presentation</vt:lpstr>
      <vt:lpstr>PowerPoint Presentation</vt:lpstr>
      <vt:lpstr>RESULTS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Sarim Moin</dc:creator>
  <cp:lastModifiedBy>sasi kumar</cp:lastModifiedBy>
  <cp:revision>4</cp:revision>
  <dcterms:created xsi:type="dcterms:W3CDTF">2022-02-11T07:14:46Z</dcterms:created>
  <dcterms:modified xsi:type="dcterms:W3CDTF">2022-06-06T07:10:55Z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