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40" dirty="0">
                <a:solidFill>
                  <a:srgbClr val="FDFDFD"/>
                </a:solidFill>
                <a:latin typeface="Verdana"/>
                <a:cs typeface="Verdana"/>
              </a:rPr>
              <a:t>Hand</a:t>
            </a:r>
            <a:r>
              <a:rPr sz="5400" b="1" spc="-32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760" dirty="0">
                <a:solidFill>
                  <a:srgbClr val="FDFDFD"/>
                </a:solidFill>
                <a:latin typeface="Verdana"/>
                <a:cs typeface="Verdana"/>
              </a:rPr>
              <a:t>Written</a:t>
            </a:r>
            <a:r>
              <a:rPr sz="5400" b="1" spc="-290" dirty="0">
                <a:solidFill>
                  <a:srgbClr val="FDFDFD"/>
                </a:solidFill>
                <a:latin typeface="Verdana"/>
                <a:cs typeface="Verdana"/>
              </a:rPr>
              <a:t> Model</a:t>
            </a:r>
            <a:r>
              <a:rPr sz="5400" b="1" spc="-29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655" dirty="0">
                <a:solidFill>
                  <a:srgbClr val="FDFDFD"/>
                </a:solidFill>
                <a:latin typeface="Verdana"/>
                <a:cs typeface="Verdana"/>
              </a:rPr>
              <a:t>Using</a:t>
            </a:r>
            <a:r>
              <a:rPr sz="5400" b="1" spc="-320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90" dirty="0">
                <a:solidFill>
                  <a:srgbClr val="FDFDFD"/>
                </a:solidFill>
                <a:latin typeface="Verdana"/>
                <a:cs typeface="Verdana"/>
              </a:rPr>
              <a:t>GAN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4876800"/>
            <a:ext cx="38862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105" dirty="0" err="1" smtClean="0">
                <a:solidFill>
                  <a:srgbClr val="FFFFFF"/>
                </a:solidFill>
                <a:latin typeface="Verdana"/>
                <a:cs typeface="Verdana"/>
              </a:rPr>
              <a:t>Sasikumar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 B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/>
            </a:r>
            <a:b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44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Initialization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75" dirty="0"/>
              <a:t>PROBLEM</a:t>
            </a:r>
            <a:r>
              <a:rPr spc="-250" dirty="0"/>
              <a:t> </a:t>
            </a:r>
            <a:r>
              <a:rPr spc="-6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60" dirty="0">
                <a:latin typeface="Verdana"/>
                <a:cs typeface="Verdana"/>
              </a:rPr>
              <a:t>Problem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spc="-85" dirty="0">
                <a:latin typeface="Verdana"/>
                <a:cs typeface="Verdana"/>
              </a:rPr>
              <a:t>Identification</a:t>
            </a:r>
            <a:r>
              <a:rPr sz="1500" spc="-85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0" dirty="0">
                <a:latin typeface="Verdana"/>
                <a:cs typeface="Verdana"/>
              </a:rPr>
              <a:t>Data</a:t>
            </a:r>
            <a:r>
              <a:rPr sz="1500" b="1" spc="-100" dirty="0">
                <a:latin typeface="Verdana"/>
                <a:cs typeface="Verdana"/>
              </a:rPr>
              <a:t> </a:t>
            </a:r>
            <a:r>
              <a:rPr sz="1500" b="1" spc="-20" dirty="0">
                <a:latin typeface="Verdana"/>
                <a:cs typeface="Verdana"/>
              </a:rPr>
              <a:t>Collection</a:t>
            </a:r>
            <a:r>
              <a:rPr sz="1500" spc="-2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14" dirty="0">
                <a:latin typeface="Verdana"/>
                <a:cs typeface="Verdana"/>
              </a:rPr>
              <a:t>Data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80" dirty="0">
                <a:latin typeface="Verdana"/>
                <a:cs typeface="Verdana"/>
              </a:rPr>
              <a:t>Preprocessing</a:t>
            </a:r>
            <a:r>
              <a:rPr sz="1500" spc="-8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8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400" b="1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4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229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Multi-</a:t>
            </a:r>
            <a:r>
              <a:rPr sz="1800" b="1" spc="-21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Verdana"/>
                <a:cs typeface="Verdana"/>
              </a:rPr>
              <a:t>Setup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 multiple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/>
                <a:cs typeface="Verdana"/>
              </a:rPr>
              <a:t>(HPC)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clusters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</TotalTime>
  <Words>1196</Words>
  <Application>Microsoft Office PowerPoint</Application>
  <PresentationFormat>Custom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IT-LAB-3</dc:creator>
  <cp:lastModifiedBy>IT-LAB-3</cp:lastModifiedBy>
  <cp:revision>3</cp:revision>
  <dcterms:created xsi:type="dcterms:W3CDTF">2024-04-04T08:13:41Z</dcterms:created>
  <dcterms:modified xsi:type="dcterms:W3CDTF">2024-04-04T08:44:43Z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