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73" r:id="rId3"/>
    <p:sldId id="256" r:id="rId4"/>
    <p:sldId id="257" r:id="rId5"/>
    <p:sldId id="258" r:id="rId6"/>
    <p:sldId id="259" r:id="rId7"/>
    <p:sldId id="272" r:id="rId8"/>
    <p:sldId id="271" r:id="rId9"/>
    <p:sldId id="275" r:id="rId10"/>
    <p:sldId id="276" r:id="rId11"/>
    <p:sldId id="277" r:id="rId12"/>
    <p:sldId id="278" r:id="rId13"/>
    <p:sldId id="279" r:id="rId14"/>
    <p:sldId id="260" r:id="rId15"/>
    <p:sldId id="280" r:id="rId16"/>
    <p:sldId id="274" r:id="rId17"/>
    <p:sldId id="281" r:id="rId18"/>
    <p:sldId id="282" r:id="rId19"/>
    <p:sldId id="283" r:id="rId20"/>
    <p:sldId id="292" r:id="rId21"/>
    <p:sldId id="284" r:id="rId22"/>
    <p:sldId id="285" r:id="rId23"/>
    <p:sldId id="286" r:id="rId24"/>
    <p:sldId id="287" r:id="rId25"/>
    <p:sldId id="288" r:id="rId26"/>
    <p:sldId id="290" r:id="rId27"/>
    <p:sldId id="291" r:id="rId28"/>
    <p:sldId id="261" r:id="rId29"/>
    <p:sldId id="262" r:id="rId30"/>
    <p:sldId id="263" r:id="rId31"/>
    <p:sldId id="264" r:id="rId32"/>
    <p:sldId id="265" r:id="rId33"/>
    <p:sldId id="266" r:id="rId34"/>
    <p:sldId id="267" r:id="rId35"/>
    <p:sldId id="268" r:id="rId36"/>
    <p:sldId id="269" r:id="rId37"/>
    <p:sldId id="27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LID" id="{C3619153-2CFD-4D2B-997B-175D035B5EE5}">
          <p14:sldIdLst>
            <p14:sldId id="293"/>
          </p14:sldIdLst>
        </p14:section>
        <p14:section name="Creational Pattern" id="{73FA51D7-A41F-4C10-9652-141A105FBF9E}">
          <p14:sldIdLst>
            <p14:sldId id="273"/>
            <p14:sldId id="256"/>
            <p14:sldId id="257"/>
            <p14:sldId id="258"/>
            <p14:sldId id="259"/>
            <p14:sldId id="272"/>
          </p14:sldIdLst>
        </p14:section>
        <p14:section name="Structual Pattern" id="{EC80B1FA-6ACF-48D6-9887-7F5CA6C8AA08}">
          <p14:sldIdLst>
            <p14:sldId id="271"/>
            <p14:sldId id="275"/>
            <p14:sldId id="276"/>
            <p14:sldId id="277"/>
            <p14:sldId id="278"/>
            <p14:sldId id="279"/>
            <p14:sldId id="260"/>
            <p14:sldId id="280"/>
          </p14:sldIdLst>
        </p14:section>
        <p14:section name="Behavioral Pattern" id="{1C590F52-EF28-41AE-A41F-18D3BD5BF7C1}">
          <p14:sldIdLst>
            <p14:sldId id="274"/>
            <p14:sldId id="281"/>
            <p14:sldId id="282"/>
            <p14:sldId id="283"/>
            <p14:sldId id="292"/>
            <p14:sldId id="284"/>
            <p14:sldId id="285"/>
            <p14:sldId id="286"/>
            <p14:sldId id="287"/>
            <p14:sldId id="288"/>
            <p14:sldId id="290"/>
            <p14:sldId id="291"/>
          </p14:sldIdLst>
        </p14:section>
        <p14:section name="Transactional patterns" id="{EAE92C59-A9E0-4BDD-9B3B-ED719C080BF9}">
          <p14:sldIdLst>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35B1C1-20F6-46BF-A3D4-9372544D26D3}" v="68" dt="2024-08-27T05:24:11.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njay Kumar" userId="e01be3ba-d705-43c0-88cd-a78cb931f8f6" providerId="ADAL" clId="{A635B1C1-20F6-46BF-A3D4-9372544D26D3}"/>
    <pc:docChg chg="undo custSel addSld delSld modSld sldOrd addSection modSection">
      <pc:chgData name="Dhananjay Kumar" userId="e01be3ba-d705-43c0-88cd-a78cb931f8f6" providerId="ADAL" clId="{A635B1C1-20F6-46BF-A3D4-9372544D26D3}" dt="2024-08-27T05:52:37.968" v="2233" actId="1076"/>
      <pc:docMkLst>
        <pc:docMk/>
      </pc:docMkLst>
      <pc:sldChg chg="modSp mod">
        <pc:chgData name="Dhananjay Kumar" userId="e01be3ba-d705-43c0-88cd-a78cb931f8f6" providerId="ADAL" clId="{A635B1C1-20F6-46BF-A3D4-9372544D26D3}" dt="2024-08-26T12:06:37.294" v="437" actId="14100"/>
        <pc:sldMkLst>
          <pc:docMk/>
          <pc:sldMk cId="1787717453" sldId="256"/>
        </pc:sldMkLst>
        <pc:spChg chg="mod">
          <ac:chgData name="Dhananjay Kumar" userId="e01be3ba-d705-43c0-88cd-a78cb931f8f6" providerId="ADAL" clId="{A635B1C1-20F6-46BF-A3D4-9372544D26D3}" dt="2024-08-26T12:06:37.294" v="437" actId="14100"/>
          <ac:spMkLst>
            <pc:docMk/>
            <pc:sldMk cId="1787717453" sldId="256"/>
            <ac:spMk id="13" creationId="{1847690B-E8E0-52FF-B782-682A7079F97C}"/>
          </ac:spMkLst>
        </pc:spChg>
        <pc:picChg chg="mod">
          <ac:chgData name="Dhananjay Kumar" userId="e01be3ba-d705-43c0-88cd-a78cb931f8f6" providerId="ADAL" clId="{A635B1C1-20F6-46BF-A3D4-9372544D26D3}" dt="2024-08-26T12:06:12.096" v="424" actId="1076"/>
          <ac:picMkLst>
            <pc:docMk/>
            <pc:sldMk cId="1787717453" sldId="256"/>
            <ac:picMk id="8" creationId="{4CB570A8-1CA1-FE5A-1C46-13CF6DF5FE01}"/>
          </ac:picMkLst>
        </pc:picChg>
      </pc:sldChg>
      <pc:sldChg chg="modSp mod">
        <pc:chgData name="Dhananjay Kumar" userId="e01be3ba-d705-43c0-88cd-a78cb931f8f6" providerId="ADAL" clId="{A635B1C1-20F6-46BF-A3D4-9372544D26D3}" dt="2024-08-26T12:07:06.304" v="441" actId="1076"/>
        <pc:sldMkLst>
          <pc:docMk/>
          <pc:sldMk cId="1558521069" sldId="257"/>
        </pc:sldMkLst>
        <pc:spChg chg="mod">
          <ac:chgData name="Dhananjay Kumar" userId="e01be3ba-d705-43c0-88cd-a78cb931f8f6" providerId="ADAL" clId="{A635B1C1-20F6-46BF-A3D4-9372544D26D3}" dt="2024-08-26T12:07:01.291" v="440" actId="1076"/>
          <ac:spMkLst>
            <pc:docMk/>
            <pc:sldMk cId="1558521069" sldId="257"/>
            <ac:spMk id="13" creationId="{1847690B-E8E0-52FF-B782-682A7079F97C}"/>
          </ac:spMkLst>
        </pc:spChg>
        <pc:picChg chg="mod">
          <ac:chgData name="Dhananjay Kumar" userId="e01be3ba-d705-43c0-88cd-a78cb931f8f6" providerId="ADAL" clId="{A635B1C1-20F6-46BF-A3D4-9372544D26D3}" dt="2024-08-26T12:07:06.304" v="441" actId="1076"/>
          <ac:picMkLst>
            <pc:docMk/>
            <pc:sldMk cId="1558521069" sldId="257"/>
            <ac:picMk id="14" creationId="{FDB95ABA-9B2E-4119-6781-5D0A4CF2C3AD}"/>
          </ac:picMkLst>
        </pc:picChg>
      </pc:sldChg>
      <pc:sldChg chg="addSp delSp modSp add mod">
        <pc:chgData name="Dhananjay Kumar" userId="e01be3ba-d705-43c0-88cd-a78cb931f8f6" providerId="ADAL" clId="{A635B1C1-20F6-46BF-A3D4-9372544D26D3}" dt="2024-08-26T12:07:34.816" v="443" actId="1076"/>
        <pc:sldMkLst>
          <pc:docMk/>
          <pc:sldMk cId="3811849939" sldId="258"/>
        </pc:sldMkLst>
        <pc:spChg chg="mod">
          <ac:chgData name="Dhananjay Kumar" userId="e01be3ba-d705-43c0-88cd-a78cb931f8f6" providerId="ADAL" clId="{A635B1C1-20F6-46BF-A3D4-9372544D26D3}" dt="2024-08-26T07:46:21.483" v="9"/>
          <ac:spMkLst>
            <pc:docMk/>
            <pc:sldMk cId="3811849939" sldId="258"/>
            <ac:spMk id="5" creationId="{03D4B6BB-E7BE-18F9-1969-577D023BEF8D}"/>
          </ac:spMkLst>
        </pc:spChg>
        <pc:spChg chg="mod">
          <ac:chgData name="Dhananjay Kumar" userId="e01be3ba-d705-43c0-88cd-a78cb931f8f6" providerId="ADAL" clId="{A635B1C1-20F6-46BF-A3D4-9372544D26D3}" dt="2024-08-26T07:47:44.197" v="15"/>
          <ac:spMkLst>
            <pc:docMk/>
            <pc:sldMk cId="3811849939" sldId="258"/>
            <ac:spMk id="6" creationId="{D3B282CE-4423-B9BE-1BC3-1FA4CF86E588}"/>
          </ac:spMkLst>
        </pc:spChg>
        <pc:spChg chg="mod">
          <ac:chgData name="Dhananjay Kumar" userId="e01be3ba-d705-43c0-88cd-a78cb931f8f6" providerId="ADAL" clId="{A635B1C1-20F6-46BF-A3D4-9372544D26D3}" dt="2024-08-26T12:07:34.816" v="443" actId="1076"/>
          <ac:spMkLst>
            <pc:docMk/>
            <pc:sldMk cId="3811849939" sldId="258"/>
            <ac:spMk id="13" creationId="{1847690B-E8E0-52FF-B782-682A7079F97C}"/>
          </ac:spMkLst>
        </pc:spChg>
        <pc:picChg chg="add mod">
          <ac:chgData name="Dhananjay Kumar" userId="e01be3ba-d705-43c0-88cd-a78cb931f8f6" providerId="ADAL" clId="{A635B1C1-20F6-46BF-A3D4-9372544D26D3}" dt="2024-08-26T07:52:32.022" v="113" actId="1036"/>
          <ac:picMkLst>
            <pc:docMk/>
            <pc:sldMk cId="3811849939" sldId="258"/>
            <ac:picMk id="3" creationId="{C47FDBBE-B918-7210-C235-ECB397D3141A}"/>
          </ac:picMkLst>
        </pc:picChg>
        <pc:picChg chg="del">
          <ac:chgData name="Dhananjay Kumar" userId="e01be3ba-d705-43c0-88cd-a78cb931f8f6" providerId="ADAL" clId="{A635B1C1-20F6-46BF-A3D4-9372544D26D3}" dt="2024-08-26T07:46:27.520" v="11" actId="478"/>
          <ac:picMkLst>
            <pc:docMk/>
            <pc:sldMk cId="3811849939" sldId="258"/>
            <ac:picMk id="4" creationId="{94711EF2-4190-EBEE-E311-426331974BA3}"/>
          </ac:picMkLst>
        </pc:picChg>
        <pc:picChg chg="add mod">
          <ac:chgData name="Dhananjay Kumar" userId="e01be3ba-d705-43c0-88cd-a78cb931f8f6" providerId="ADAL" clId="{A635B1C1-20F6-46BF-A3D4-9372544D26D3}" dt="2024-08-26T07:52:28.928" v="111" actId="1036"/>
          <ac:picMkLst>
            <pc:docMk/>
            <pc:sldMk cId="3811849939" sldId="258"/>
            <ac:picMk id="8" creationId="{7345A2F9-3C44-C8A6-DC15-B6B8D9931374}"/>
          </ac:picMkLst>
        </pc:picChg>
        <pc:picChg chg="del">
          <ac:chgData name="Dhananjay Kumar" userId="e01be3ba-d705-43c0-88cd-a78cb931f8f6" providerId="ADAL" clId="{A635B1C1-20F6-46BF-A3D4-9372544D26D3}" dt="2024-08-26T07:46:25.673" v="10" actId="478"/>
          <ac:picMkLst>
            <pc:docMk/>
            <pc:sldMk cId="3811849939" sldId="258"/>
            <ac:picMk id="9" creationId="{66B8DA7F-B7C3-7997-C37B-F20BC5581FAD}"/>
          </ac:picMkLst>
        </pc:picChg>
        <pc:picChg chg="add mod">
          <ac:chgData name="Dhananjay Kumar" userId="e01be3ba-d705-43c0-88cd-a78cb931f8f6" providerId="ADAL" clId="{A635B1C1-20F6-46BF-A3D4-9372544D26D3}" dt="2024-08-26T07:52:11.372" v="84" actId="1037"/>
          <ac:picMkLst>
            <pc:docMk/>
            <pc:sldMk cId="3811849939" sldId="258"/>
            <ac:picMk id="11" creationId="{9DB1613F-E91C-F2CE-CD4E-9EC751157A6D}"/>
          </ac:picMkLst>
        </pc:picChg>
        <pc:picChg chg="del">
          <ac:chgData name="Dhananjay Kumar" userId="e01be3ba-d705-43c0-88cd-a78cb931f8f6" providerId="ADAL" clId="{A635B1C1-20F6-46BF-A3D4-9372544D26D3}" dt="2024-08-26T07:46:29.684" v="12" actId="478"/>
          <ac:picMkLst>
            <pc:docMk/>
            <pc:sldMk cId="3811849939" sldId="258"/>
            <ac:picMk id="14" creationId="{FDB95ABA-9B2E-4119-6781-5D0A4CF2C3AD}"/>
          </ac:picMkLst>
        </pc:picChg>
        <pc:picChg chg="add mod">
          <ac:chgData name="Dhananjay Kumar" userId="e01be3ba-d705-43c0-88cd-a78cb931f8f6" providerId="ADAL" clId="{A635B1C1-20F6-46BF-A3D4-9372544D26D3}" dt="2024-08-26T07:52:22.055" v="100" actId="1035"/>
          <ac:picMkLst>
            <pc:docMk/>
            <pc:sldMk cId="3811849939" sldId="258"/>
            <ac:picMk id="15" creationId="{586BE113-076B-62D0-BA41-EDC3EC1505EC}"/>
          </ac:picMkLst>
        </pc:picChg>
        <pc:picChg chg="del">
          <ac:chgData name="Dhananjay Kumar" userId="e01be3ba-d705-43c0-88cd-a78cb931f8f6" providerId="ADAL" clId="{A635B1C1-20F6-46BF-A3D4-9372544D26D3}" dt="2024-08-26T07:46:33.274" v="14" actId="478"/>
          <ac:picMkLst>
            <pc:docMk/>
            <pc:sldMk cId="3811849939" sldId="258"/>
            <ac:picMk id="16" creationId="{A5F7E21A-9EA0-2E42-C2DF-5CAA44AFC8C2}"/>
          </ac:picMkLst>
        </pc:picChg>
        <pc:picChg chg="del">
          <ac:chgData name="Dhananjay Kumar" userId="e01be3ba-d705-43c0-88cd-a78cb931f8f6" providerId="ADAL" clId="{A635B1C1-20F6-46BF-A3D4-9372544D26D3}" dt="2024-08-26T07:46:31.491" v="13" actId="478"/>
          <ac:picMkLst>
            <pc:docMk/>
            <pc:sldMk cId="3811849939" sldId="258"/>
            <ac:picMk id="18" creationId="{D3F74E09-B31A-02F6-2913-E2828EE2CF5B}"/>
          </ac:picMkLst>
        </pc:picChg>
      </pc:sldChg>
      <pc:sldChg chg="addSp delSp modSp add mod">
        <pc:chgData name="Dhananjay Kumar" userId="e01be3ba-d705-43c0-88cd-a78cb931f8f6" providerId="ADAL" clId="{A635B1C1-20F6-46BF-A3D4-9372544D26D3}" dt="2024-08-26T12:07:44.298" v="445" actId="1076"/>
        <pc:sldMkLst>
          <pc:docMk/>
          <pc:sldMk cId="507401742" sldId="259"/>
        </pc:sldMkLst>
        <pc:spChg chg="mod">
          <ac:chgData name="Dhananjay Kumar" userId="e01be3ba-d705-43c0-88cd-a78cb931f8f6" providerId="ADAL" clId="{A635B1C1-20F6-46BF-A3D4-9372544D26D3}" dt="2024-08-26T07:57:03.133" v="131"/>
          <ac:spMkLst>
            <pc:docMk/>
            <pc:sldMk cId="507401742" sldId="259"/>
            <ac:spMk id="5" creationId="{03D4B6BB-E7BE-18F9-1969-577D023BEF8D}"/>
          </ac:spMkLst>
        </pc:spChg>
        <pc:spChg chg="mod">
          <ac:chgData name="Dhananjay Kumar" userId="e01be3ba-d705-43c0-88cd-a78cb931f8f6" providerId="ADAL" clId="{A635B1C1-20F6-46BF-A3D4-9372544D26D3}" dt="2024-08-26T07:56:25.866" v="129" actId="1076"/>
          <ac:spMkLst>
            <pc:docMk/>
            <pc:sldMk cId="507401742" sldId="259"/>
            <ac:spMk id="6" creationId="{D3B282CE-4423-B9BE-1BC3-1FA4CF86E588}"/>
          </ac:spMkLst>
        </pc:spChg>
        <pc:spChg chg="mod">
          <ac:chgData name="Dhananjay Kumar" userId="e01be3ba-d705-43c0-88cd-a78cb931f8f6" providerId="ADAL" clId="{A635B1C1-20F6-46BF-A3D4-9372544D26D3}" dt="2024-08-26T12:07:44.298" v="445" actId="1076"/>
          <ac:spMkLst>
            <pc:docMk/>
            <pc:sldMk cId="507401742" sldId="259"/>
            <ac:spMk id="13" creationId="{1847690B-E8E0-52FF-B782-682A7079F97C}"/>
          </ac:spMkLst>
        </pc:spChg>
        <pc:picChg chg="del">
          <ac:chgData name="Dhananjay Kumar" userId="e01be3ba-d705-43c0-88cd-a78cb931f8f6" providerId="ADAL" clId="{A635B1C1-20F6-46BF-A3D4-9372544D26D3}" dt="2024-08-26T07:57:23.043" v="132" actId="478"/>
          <ac:picMkLst>
            <pc:docMk/>
            <pc:sldMk cId="507401742" sldId="259"/>
            <ac:picMk id="3" creationId="{C47FDBBE-B918-7210-C235-ECB397D3141A}"/>
          </ac:picMkLst>
        </pc:picChg>
        <pc:picChg chg="add mod">
          <ac:chgData name="Dhananjay Kumar" userId="e01be3ba-d705-43c0-88cd-a78cb931f8f6" providerId="ADAL" clId="{A635B1C1-20F6-46BF-A3D4-9372544D26D3}" dt="2024-08-26T07:59:36.468" v="273" actId="14100"/>
          <ac:picMkLst>
            <pc:docMk/>
            <pc:sldMk cId="507401742" sldId="259"/>
            <ac:picMk id="4" creationId="{E03E363B-39A8-2D05-676C-A774582F20BA}"/>
          </ac:picMkLst>
        </pc:picChg>
        <pc:picChg chg="del">
          <ac:chgData name="Dhananjay Kumar" userId="e01be3ba-d705-43c0-88cd-a78cb931f8f6" providerId="ADAL" clId="{A635B1C1-20F6-46BF-A3D4-9372544D26D3}" dt="2024-08-26T07:57:25.391" v="133" actId="478"/>
          <ac:picMkLst>
            <pc:docMk/>
            <pc:sldMk cId="507401742" sldId="259"/>
            <ac:picMk id="8" creationId="{7345A2F9-3C44-C8A6-DC15-B6B8D9931374}"/>
          </ac:picMkLst>
        </pc:picChg>
        <pc:picChg chg="add mod">
          <ac:chgData name="Dhananjay Kumar" userId="e01be3ba-d705-43c0-88cd-a78cb931f8f6" providerId="ADAL" clId="{A635B1C1-20F6-46BF-A3D4-9372544D26D3}" dt="2024-08-26T07:59:40.487" v="288" actId="1037"/>
          <ac:picMkLst>
            <pc:docMk/>
            <pc:sldMk cId="507401742" sldId="259"/>
            <ac:picMk id="9" creationId="{36C7685F-98BC-B4F4-67D0-1386CB57BB20}"/>
          </ac:picMkLst>
        </pc:picChg>
        <pc:picChg chg="del">
          <ac:chgData name="Dhananjay Kumar" userId="e01be3ba-d705-43c0-88cd-a78cb931f8f6" providerId="ADAL" clId="{A635B1C1-20F6-46BF-A3D4-9372544D26D3}" dt="2024-08-26T07:57:27.231" v="134" actId="478"/>
          <ac:picMkLst>
            <pc:docMk/>
            <pc:sldMk cId="507401742" sldId="259"/>
            <ac:picMk id="11" creationId="{9DB1613F-E91C-F2CE-CD4E-9EC751157A6D}"/>
          </ac:picMkLst>
        </pc:picChg>
        <pc:picChg chg="add mod">
          <ac:chgData name="Dhananjay Kumar" userId="e01be3ba-d705-43c0-88cd-a78cb931f8f6" providerId="ADAL" clId="{A635B1C1-20F6-46BF-A3D4-9372544D26D3}" dt="2024-08-26T07:59:28.270" v="267" actId="1036"/>
          <ac:picMkLst>
            <pc:docMk/>
            <pc:sldMk cId="507401742" sldId="259"/>
            <ac:picMk id="12" creationId="{03D261A0-56EB-30C9-9F6A-714B9CD5C658}"/>
          </ac:picMkLst>
        </pc:picChg>
        <pc:picChg chg="del">
          <ac:chgData name="Dhananjay Kumar" userId="e01be3ba-d705-43c0-88cd-a78cb931f8f6" providerId="ADAL" clId="{A635B1C1-20F6-46BF-A3D4-9372544D26D3}" dt="2024-08-26T07:57:28.929" v="135" actId="478"/>
          <ac:picMkLst>
            <pc:docMk/>
            <pc:sldMk cId="507401742" sldId="259"/>
            <ac:picMk id="15" creationId="{586BE113-076B-62D0-BA41-EDC3EC1505EC}"/>
          </ac:picMkLst>
        </pc:picChg>
      </pc:sldChg>
      <pc:sldChg chg="addSp delSp modSp add mod ord">
        <pc:chgData name="Dhananjay Kumar" userId="e01be3ba-d705-43c0-88cd-a78cb931f8f6" providerId="ADAL" clId="{A635B1C1-20F6-46BF-A3D4-9372544D26D3}" dt="2024-08-26T11:24:58.353" v="371"/>
        <pc:sldMkLst>
          <pc:docMk/>
          <pc:sldMk cId="3546758134" sldId="260"/>
        </pc:sldMkLst>
        <pc:spChg chg="mod">
          <ac:chgData name="Dhananjay Kumar" userId="e01be3ba-d705-43c0-88cd-a78cb931f8f6" providerId="ADAL" clId="{A635B1C1-20F6-46BF-A3D4-9372544D26D3}" dt="2024-08-26T08:06:22.898" v="300"/>
          <ac:spMkLst>
            <pc:docMk/>
            <pc:sldMk cId="3546758134" sldId="260"/>
            <ac:spMk id="5" creationId="{03D4B6BB-E7BE-18F9-1969-577D023BEF8D}"/>
          </ac:spMkLst>
        </pc:spChg>
        <pc:spChg chg="mod">
          <ac:chgData name="Dhananjay Kumar" userId="e01be3ba-d705-43c0-88cd-a78cb931f8f6" providerId="ADAL" clId="{A635B1C1-20F6-46BF-A3D4-9372544D26D3}" dt="2024-08-26T08:06:02.457" v="299"/>
          <ac:spMkLst>
            <pc:docMk/>
            <pc:sldMk cId="3546758134" sldId="260"/>
            <ac:spMk id="6" creationId="{D3B282CE-4423-B9BE-1BC3-1FA4CF86E588}"/>
          </ac:spMkLst>
        </pc:spChg>
        <pc:spChg chg="mod">
          <ac:chgData name="Dhananjay Kumar" userId="e01be3ba-d705-43c0-88cd-a78cb931f8f6" providerId="ADAL" clId="{A635B1C1-20F6-46BF-A3D4-9372544D26D3}" dt="2024-08-26T08:05:12.925" v="298" actId="20577"/>
          <ac:spMkLst>
            <pc:docMk/>
            <pc:sldMk cId="3546758134" sldId="260"/>
            <ac:spMk id="13" creationId="{1847690B-E8E0-52FF-B782-682A7079F97C}"/>
          </ac:spMkLst>
        </pc:spChg>
        <pc:picChg chg="add mod">
          <ac:chgData name="Dhananjay Kumar" userId="e01be3ba-d705-43c0-88cd-a78cb931f8f6" providerId="ADAL" clId="{A635B1C1-20F6-46BF-A3D4-9372544D26D3}" dt="2024-08-26T08:09:32.963" v="318" actId="1076"/>
          <ac:picMkLst>
            <pc:docMk/>
            <pc:sldMk cId="3546758134" sldId="260"/>
            <ac:picMk id="3" creationId="{6B57BD4B-BC48-6F3C-BEFF-7017C1D05FE9}"/>
          </ac:picMkLst>
        </pc:picChg>
        <pc:picChg chg="del">
          <ac:chgData name="Dhananjay Kumar" userId="e01be3ba-d705-43c0-88cd-a78cb931f8f6" providerId="ADAL" clId="{A635B1C1-20F6-46BF-A3D4-9372544D26D3}" dt="2024-08-26T08:07:33.073" v="301" actId="478"/>
          <ac:picMkLst>
            <pc:docMk/>
            <pc:sldMk cId="3546758134" sldId="260"/>
            <ac:picMk id="4" creationId="{E03E363B-39A8-2D05-676C-A774582F20BA}"/>
          </ac:picMkLst>
        </pc:picChg>
        <pc:picChg chg="add mod">
          <ac:chgData name="Dhananjay Kumar" userId="e01be3ba-d705-43c0-88cd-a78cb931f8f6" providerId="ADAL" clId="{A635B1C1-20F6-46BF-A3D4-9372544D26D3}" dt="2024-08-26T08:10:44.649" v="328" actId="1076"/>
          <ac:picMkLst>
            <pc:docMk/>
            <pc:sldMk cId="3546758134" sldId="260"/>
            <ac:picMk id="8" creationId="{DB361F8B-35D3-BC7D-0450-D6544234CFE8}"/>
          </ac:picMkLst>
        </pc:picChg>
        <pc:picChg chg="del">
          <ac:chgData name="Dhananjay Kumar" userId="e01be3ba-d705-43c0-88cd-a78cb931f8f6" providerId="ADAL" clId="{A635B1C1-20F6-46BF-A3D4-9372544D26D3}" dt="2024-08-26T08:07:34.855" v="302" actId="478"/>
          <ac:picMkLst>
            <pc:docMk/>
            <pc:sldMk cId="3546758134" sldId="260"/>
            <ac:picMk id="9" creationId="{36C7685F-98BC-B4F4-67D0-1386CB57BB20}"/>
          </ac:picMkLst>
        </pc:picChg>
        <pc:picChg chg="add mod">
          <ac:chgData name="Dhananjay Kumar" userId="e01be3ba-d705-43c0-88cd-a78cb931f8f6" providerId="ADAL" clId="{A635B1C1-20F6-46BF-A3D4-9372544D26D3}" dt="2024-08-26T08:09:40.502" v="320" actId="1076"/>
          <ac:picMkLst>
            <pc:docMk/>
            <pc:sldMk cId="3546758134" sldId="260"/>
            <ac:picMk id="11" creationId="{102D6D13-AA7D-7ACF-96E2-A1A427241614}"/>
          </ac:picMkLst>
        </pc:picChg>
        <pc:picChg chg="del">
          <ac:chgData name="Dhananjay Kumar" userId="e01be3ba-d705-43c0-88cd-a78cb931f8f6" providerId="ADAL" clId="{A635B1C1-20F6-46BF-A3D4-9372544D26D3}" dt="2024-08-26T08:07:36.493" v="303" actId="478"/>
          <ac:picMkLst>
            <pc:docMk/>
            <pc:sldMk cId="3546758134" sldId="260"/>
            <ac:picMk id="12" creationId="{03D261A0-56EB-30C9-9F6A-714B9CD5C658}"/>
          </ac:picMkLst>
        </pc:picChg>
        <pc:picChg chg="add mod">
          <ac:chgData name="Dhananjay Kumar" userId="e01be3ba-d705-43c0-88cd-a78cb931f8f6" providerId="ADAL" clId="{A635B1C1-20F6-46BF-A3D4-9372544D26D3}" dt="2024-08-26T08:10:50.600" v="329" actId="1076"/>
          <ac:picMkLst>
            <pc:docMk/>
            <pc:sldMk cId="3546758134" sldId="260"/>
            <ac:picMk id="15" creationId="{3637DB33-C231-F8E0-8841-F4B27A97FC76}"/>
          </ac:picMkLst>
        </pc:picChg>
      </pc:sldChg>
      <pc:sldChg chg="addSp delSp modSp add mod">
        <pc:chgData name="Dhananjay Kumar" userId="e01be3ba-d705-43c0-88cd-a78cb931f8f6" providerId="ADAL" clId="{A635B1C1-20F6-46BF-A3D4-9372544D26D3}" dt="2024-08-26T11:16:26.814" v="336" actId="1076"/>
        <pc:sldMkLst>
          <pc:docMk/>
          <pc:sldMk cId="3107607375" sldId="261"/>
        </pc:sldMkLst>
        <pc:spChg chg="add mod">
          <ac:chgData name="Dhananjay Kumar" userId="e01be3ba-d705-43c0-88cd-a78cb931f8f6" providerId="ADAL" clId="{A635B1C1-20F6-46BF-A3D4-9372544D26D3}" dt="2024-08-26T11:16:26.814" v="336" actId="1076"/>
          <ac:spMkLst>
            <pc:docMk/>
            <pc:sldMk cId="3107607375" sldId="261"/>
            <ac:spMk id="4" creationId="{5B7EE6D8-529C-982A-A359-2566CA96F3FB}"/>
          </ac:spMkLst>
        </pc:spChg>
        <pc:spChg chg="del">
          <ac:chgData name="Dhananjay Kumar" userId="e01be3ba-d705-43c0-88cd-a78cb931f8f6" providerId="ADAL" clId="{A635B1C1-20F6-46BF-A3D4-9372544D26D3}" dt="2024-08-26T11:14:55.454" v="331" actId="478"/>
          <ac:spMkLst>
            <pc:docMk/>
            <pc:sldMk cId="3107607375" sldId="261"/>
            <ac:spMk id="5" creationId="{03D4B6BB-E7BE-18F9-1969-577D023BEF8D}"/>
          </ac:spMkLst>
        </pc:spChg>
        <pc:spChg chg="del">
          <ac:chgData name="Dhananjay Kumar" userId="e01be3ba-d705-43c0-88cd-a78cb931f8f6" providerId="ADAL" clId="{A635B1C1-20F6-46BF-A3D4-9372544D26D3}" dt="2024-08-26T11:14:55.454" v="331" actId="478"/>
          <ac:spMkLst>
            <pc:docMk/>
            <pc:sldMk cId="3107607375" sldId="261"/>
            <ac:spMk id="6" creationId="{D3B282CE-4423-B9BE-1BC3-1FA4CF86E588}"/>
          </ac:spMkLst>
        </pc:spChg>
        <pc:spChg chg="del">
          <ac:chgData name="Dhananjay Kumar" userId="e01be3ba-d705-43c0-88cd-a78cb931f8f6" providerId="ADAL" clId="{A635B1C1-20F6-46BF-A3D4-9372544D26D3}" dt="2024-08-26T11:14:55.454" v="331" actId="478"/>
          <ac:spMkLst>
            <pc:docMk/>
            <pc:sldMk cId="3107607375" sldId="261"/>
            <ac:spMk id="13" creationId="{1847690B-E8E0-52FF-B782-682A7079F97C}"/>
          </ac:spMkLst>
        </pc:spChg>
        <pc:picChg chg="del">
          <ac:chgData name="Dhananjay Kumar" userId="e01be3ba-d705-43c0-88cd-a78cb931f8f6" providerId="ADAL" clId="{A635B1C1-20F6-46BF-A3D4-9372544D26D3}" dt="2024-08-26T11:14:55.454" v="331" actId="478"/>
          <ac:picMkLst>
            <pc:docMk/>
            <pc:sldMk cId="3107607375" sldId="261"/>
            <ac:picMk id="3" creationId="{6B57BD4B-BC48-6F3C-BEFF-7017C1D05FE9}"/>
          </ac:picMkLst>
        </pc:picChg>
        <pc:picChg chg="del">
          <ac:chgData name="Dhananjay Kumar" userId="e01be3ba-d705-43c0-88cd-a78cb931f8f6" providerId="ADAL" clId="{A635B1C1-20F6-46BF-A3D4-9372544D26D3}" dt="2024-08-26T11:14:55.454" v="331" actId="478"/>
          <ac:picMkLst>
            <pc:docMk/>
            <pc:sldMk cId="3107607375" sldId="261"/>
            <ac:picMk id="8" creationId="{DB361F8B-35D3-BC7D-0450-D6544234CFE8}"/>
          </ac:picMkLst>
        </pc:picChg>
        <pc:picChg chg="del">
          <ac:chgData name="Dhananjay Kumar" userId="e01be3ba-d705-43c0-88cd-a78cb931f8f6" providerId="ADAL" clId="{A635B1C1-20F6-46BF-A3D4-9372544D26D3}" dt="2024-08-26T11:14:55.454" v="331" actId="478"/>
          <ac:picMkLst>
            <pc:docMk/>
            <pc:sldMk cId="3107607375" sldId="261"/>
            <ac:picMk id="11" creationId="{102D6D13-AA7D-7ACF-96E2-A1A427241614}"/>
          </ac:picMkLst>
        </pc:picChg>
        <pc:picChg chg="del">
          <ac:chgData name="Dhananjay Kumar" userId="e01be3ba-d705-43c0-88cd-a78cb931f8f6" providerId="ADAL" clId="{A635B1C1-20F6-46BF-A3D4-9372544D26D3}" dt="2024-08-26T11:14:55.454" v="331" actId="478"/>
          <ac:picMkLst>
            <pc:docMk/>
            <pc:sldMk cId="3107607375" sldId="261"/>
            <ac:picMk id="15" creationId="{3637DB33-C231-F8E0-8841-F4B27A97FC76}"/>
          </ac:picMkLst>
        </pc:picChg>
      </pc:sldChg>
      <pc:sldChg chg="modSp add mod">
        <pc:chgData name="Dhananjay Kumar" userId="e01be3ba-d705-43c0-88cd-a78cb931f8f6" providerId="ADAL" clId="{A635B1C1-20F6-46BF-A3D4-9372544D26D3}" dt="2024-08-26T11:16:51.451" v="344"/>
        <pc:sldMkLst>
          <pc:docMk/>
          <pc:sldMk cId="378727376" sldId="262"/>
        </pc:sldMkLst>
        <pc:spChg chg="mod">
          <ac:chgData name="Dhananjay Kumar" userId="e01be3ba-d705-43c0-88cd-a78cb931f8f6" providerId="ADAL" clId="{A635B1C1-20F6-46BF-A3D4-9372544D26D3}" dt="2024-08-26T11:16:51.451" v="344"/>
          <ac:spMkLst>
            <pc:docMk/>
            <pc:sldMk cId="378727376" sldId="262"/>
            <ac:spMk id="4" creationId="{5B7EE6D8-529C-982A-A359-2566CA96F3FB}"/>
          </ac:spMkLst>
        </pc:spChg>
      </pc:sldChg>
      <pc:sldChg chg="modSp add mod">
        <pc:chgData name="Dhananjay Kumar" userId="e01be3ba-d705-43c0-88cd-a78cb931f8f6" providerId="ADAL" clId="{A635B1C1-20F6-46BF-A3D4-9372544D26D3}" dt="2024-08-26T11:17:03.477" v="345"/>
        <pc:sldMkLst>
          <pc:docMk/>
          <pc:sldMk cId="73518946" sldId="263"/>
        </pc:sldMkLst>
        <pc:spChg chg="mod">
          <ac:chgData name="Dhananjay Kumar" userId="e01be3ba-d705-43c0-88cd-a78cb931f8f6" providerId="ADAL" clId="{A635B1C1-20F6-46BF-A3D4-9372544D26D3}" dt="2024-08-26T11:17:03.477" v="345"/>
          <ac:spMkLst>
            <pc:docMk/>
            <pc:sldMk cId="73518946" sldId="263"/>
            <ac:spMk id="4" creationId="{5B7EE6D8-529C-982A-A359-2566CA96F3FB}"/>
          </ac:spMkLst>
        </pc:spChg>
      </pc:sldChg>
      <pc:sldChg chg="modSp add mod">
        <pc:chgData name="Dhananjay Kumar" userId="e01be3ba-d705-43c0-88cd-a78cb931f8f6" providerId="ADAL" clId="{A635B1C1-20F6-46BF-A3D4-9372544D26D3}" dt="2024-08-26T11:17:14.836" v="346"/>
        <pc:sldMkLst>
          <pc:docMk/>
          <pc:sldMk cId="3351186304" sldId="264"/>
        </pc:sldMkLst>
        <pc:spChg chg="mod">
          <ac:chgData name="Dhananjay Kumar" userId="e01be3ba-d705-43c0-88cd-a78cb931f8f6" providerId="ADAL" clId="{A635B1C1-20F6-46BF-A3D4-9372544D26D3}" dt="2024-08-26T11:17:14.836" v="346"/>
          <ac:spMkLst>
            <pc:docMk/>
            <pc:sldMk cId="3351186304" sldId="264"/>
            <ac:spMk id="4" creationId="{5B7EE6D8-529C-982A-A359-2566CA96F3FB}"/>
          </ac:spMkLst>
        </pc:spChg>
      </pc:sldChg>
      <pc:sldChg chg="modSp add mod">
        <pc:chgData name="Dhananjay Kumar" userId="e01be3ba-d705-43c0-88cd-a78cb931f8f6" providerId="ADAL" clId="{A635B1C1-20F6-46BF-A3D4-9372544D26D3}" dt="2024-08-26T11:17:32.126" v="347"/>
        <pc:sldMkLst>
          <pc:docMk/>
          <pc:sldMk cId="903992557" sldId="265"/>
        </pc:sldMkLst>
        <pc:spChg chg="mod">
          <ac:chgData name="Dhananjay Kumar" userId="e01be3ba-d705-43c0-88cd-a78cb931f8f6" providerId="ADAL" clId="{A635B1C1-20F6-46BF-A3D4-9372544D26D3}" dt="2024-08-26T11:17:32.126" v="347"/>
          <ac:spMkLst>
            <pc:docMk/>
            <pc:sldMk cId="903992557" sldId="265"/>
            <ac:spMk id="4" creationId="{5B7EE6D8-529C-982A-A359-2566CA96F3FB}"/>
          </ac:spMkLst>
        </pc:spChg>
      </pc:sldChg>
      <pc:sldChg chg="modSp add mod">
        <pc:chgData name="Dhananjay Kumar" userId="e01be3ba-d705-43c0-88cd-a78cb931f8f6" providerId="ADAL" clId="{A635B1C1-20F6-46BF-A3D4-9372544D26D3}" dt="2024-08-26T11:17:46.484" v="348"/>
        <pc:sldMkLst>
          <pc:docMk/>
          <pc:sldMk cId="219941576" sldId="266"/>
        </pc:sldMkLst>
        <pc:spChg chg="mod">
          <ac:chgData name="Dhananjay Kumar" userId="e01be3ba-d705-43c0-88cd-a78cb931f8f6" providerId="ADAL" clId="{A635B1C1-20F6-46BF-A3D4-9372544D26D3}" dt="2024-08-26T11:17:46.484" v="348"/>
          <ac:spMkLst>
            <pc:docMk/>
            <pc:sldMk cId="219941576" sldId="266"/>
            <ac:spMk id="4" creationId="{5B7EE6D8-529C-982A-A359-2566CA96F3FB}"/>
          </ac:spMkLst>
        </pc:spChg>
      </pc:sldChg>
      <pc:sldChg chg="modSp add mod">
        <pc:chgData name="Dhananjay Kumar" userId="e01be3ba-d705-43c0-88cd-a78cb931f8f6" providerId="ADAL" clId="{A635B1C1-20F6-46BF-A3D4-9372544D26D3}" dt="2024-08-26T11:17:57.596" v="349"/>
        <pc:sldMkLst>
          <pc:docMk/>
          <pc:sldMk cId="498022078" sldId="267"/>
        </pc:sldMkLst>
        <pc:spChg chg="mod">
          <ac:chgData name="Dhananjay Kumar" userId="e01be3ba-d705-43c0-88cd-a78cb931f8f6" providerId="ADAL" clId="{A635B1C1-20F6-46BF-A3D4-9372544D26D3}" dt="2024-08-26T11:17:57.596" v="349"/>
          <ac:spMkLst>
            <pc:docMk/>
            <pc:sldMk cId="498022078" sldId="267"/>
            <ac:spMk id="4" creationId="{5B7EE6D8-529C-982A-A359-2566CA96F3FB}"/>
          </ac:spMkLst>
        </pc:spChg>
      </pc:sldChg>
      <pc:sldChg chg="modSp add mod">
        <pc:chgData name="Dhananjay Kumar" userId="e01be3ba-d705-43c0-88cd-a78cb931f8f6" providerId="ADAL" clId="{A635B1C1-20F6-46BF-A3D4-9372544D26D3}" dt="2024-08-26T11:18:07.979" v="350"/>
        <pc:sldMkLst>
          <pc:docMk/>
          <pc:sldMk cId="4197580951" sldId="268"/>
        </pc:sldMkLst>
        <pc:spChg chg="mod">
          <ac:chgData name="Dhananjay Kumar" userId="e01be3ba-d705-43c0-88cd-a78cb931f8f6" providerId="ADAL" clId="{A635B1C1-20F6-46BF-A3D4-9372544D26D3}" dt="2024-08-26T11:18:07.979" v="350"/>
          <ac:spMkLst>
            <pc:docMk/>
            <pc:sldMk cId="4197580951" sldId="268"/>
            <ac:spMk id="4" creationId="{5B7EE6D8-529C-982A-A359-2566CA96F3FB}"/>
          </ac:spMkLst>
        </pc:spChg>
      </pc:sldChg>
      <pc:sldChg chg="modSp add mod">
        <pc:chgData name="Dhananjay Kumar" userId="e01be3ba-d705-43c0-88cd-a78cb931f8f6" providerId="ADAL" clId="{A635B1C1-20F6-46BF-A3D4-9372544D26D3}" dt="2024-08-26T11:18:38.109" v="353"/>
        <pc:sldMkLst>
          <pc:docMk/>
          <pc:sldMk cId="2273551767" sldId="269"/>
        </pc:sldMkLst>
        <pc:spChg chg="mod">
          <ac:chgData name="Dhananjay Kumar" userId="e01be3ba-d705-43c0-88cd-a78cb931f8f6" providerId="ADAL" clId="{A635B1C1-20F6-46BF-A3D4-9372544D26D3}" dt="2024-08-26T11:18:38.109" v="353"/>
          <ac:spMkLst>
            <pc:docMk/>
            <pc:sldMk cId="2273551767" sldId="269"/>
            <ac:spMk id="4" creationId="{5B7EE6D8-529C-982A-A359-2566CA96F3FB}"/>
          </ac:spMkLst>
        </pc:spChg>
      </pc:sldChg>
      <pc:sldChg chg="modSp add mod">
        <pc:chgData name="Dhananjay Kumar" userId="e01be3ba-d705-43c0-88cd-a78cb931f8f6" providerId="ADAL" clId="{A635B1C1-20F6-46BF-A3D4-9372544D26D3}" dt="2024-08-26T11:18:51.303" v="354"/>
        <pc:sldMkLst>
          <pc:docMk/>
          <pc:sldMk cId="3421423176" sldId="270"/>
        </pc:sldMkLst>
        <pc:spChg chg="mod">
          <ac:chgData name="Dhananjay Kumar" userId="e01be3ba-d705-43c0-88cd-a78cb931f8f6" providerId="ADAL" clId="{A635B1C1-20F6-46BF-A3D4-9372544D26D3}" dt="2024-08-26T11:18:51.303" v="354"/>
          <ac:spMkLst>
            <pc:docMk/>
            <pc:sldMk cId="3421423176" sldId="270"/>
            <ac:spMk id="4" creationId="{5B7EE6D8-529C-982A-A359-2566CA96F3FB}"/>
          </ac:spMkLst>
        </pc:spChg>
      </pc:sldChg>
      <pc:sldChg chg="addSp delSp modSp add mod">
        <pc:chgData name="Dhananjay Kumar" userId="e01be3ba-d705-43c0-88cd-a78cb931f8f6" providerId="ADAL" clId="{A635B1C1-20F6-46BF-A3D4-9372544D26D3}" dt="2024-08-26T13:29:21.759" v="734" actId="20577"/>
        <pc:sldMkLst>
          <pc:docMk/>
          <pc:sldMk cId="706463157" sldId="271"/>
        </pc:sldMkLst>
        <pc:spChg chg="add del">
          <ac:chgData name="Dhananjay Kumar" userId="e01be3ba-d705-43c0-88cd-a78cb931f8f6" providerId="ADAL" clId="{A635B1C1-20F6-46BF-A3D4-9372544D26D3}" dt="2024-08-26T11:22:57.409" v="360" actId="478"/>
          <ac:spMkLst>
            <pc:docMk/>
            <pc:sldMk cId="706463157" sldId="271"/>
            <ac:spMk id="2" creationId="{EFF9F899-FD3C-D59F-E631-266CBC321AED}"/>
          </ac:spMkLst>
        </pc:spChg>
        <pc:spChg chg="del">
          <ac:chgData name="Dhananjay Kumar" userId="e01be3ba-d705-43c0-88cd-a78cb931f8f6" providerId="ADAL" clId="{A635B1C1-20F6-46BF-A3D4-9372544D26D3}" dt="2024-08-26T11:21:34.705" v="358" actId="478"/>
          <ac:spMkLst>
            <pc:docMk/>
            <pc:sldMk cId="706463157" sldId="271"/>
            <ac:spMk id="5" creationId="{03D4B6BB-E7BE-18F9-1969-577D023BEF8D}"/>
          </ac:spMkLst>
        </pc:spChg>
        <pc:spChg chg="del">
          <ac:chgData name="Dhananjay Kumar" userId="e01be3ba-d705-43c0-88cd-a78cb931f8f6" providerId="ADAL" clId="{A635B1C1-20F6-46BF-A3D4-9372544D26D3}" dt="2024-08-26T11:21:34.705" v="358" actId="478"/>
          <ac:spMkLst>
            <pc:docMk/>
            <pc:sldMk cId="706463157" sldId="271"/>
            <ac:spMk id="6" creationId="{D3B282CE-4423-B9BE-1BC3-1FA4CF86E588}"/>
          </ac:spMkLst>
        </pc:spChg>
        <pc:spChg chg="add mod">
          <ac:chgData name="Dhananjay Kumar" userId="e01be3ba-d705-43c0-88cd-a78cb931f8f6" providerId="ADAL" clId="{A635B1C1-20F6-46BF-A3D4-9372544D26D3}" dt="2024-08-26T13:29:11.389" v="723" actId="1076"/>
          <ac:spMkLst>
            <pc:docMk/>
            <pc:sldMk cId="706463157" sldId="271"/>
            <ac:spMk id="7" creationId="{FF312199-38CD-253B-21F7-612754678E14}"/>
          </ac:spMkLst>
        </pc:spChg>
        <pc:spChg chg="add mod">
          <ac:chgData name="Dhananjay Kumar" userId="e01be3ba-d705-43c0-88cd-a78cb931f8f6" providerId="ADAL" clId="{A635B1C1-20F6-46BF-A3D4-9372544D26D3}" dt="2024-08-26T13:29:21.759" v="734" actId="20577"/>
          <ac:spMkLst>
            <pc:docMk/>
            <pc:sldMk cId="706463157" sldId="271"/>
            <ac:spMk id="9" creationId="{269B3901-193E-42E8-7460-6DEC6005C9BC}"/>
          </ac:spMkLst>
        </pc:spChg>
        <pc:spChg chg="del">
          <ac:chgData name="Dhananjay Kumar" userId="e01be3ba-d705-43c0-88cd-a78cb931f8f6" providerId="ADAL" clId="{A635B1C1-20F6-46BF-A3D4-9372544D26D3}" dt="2024-08-26T11:21:34.705" v="358" actId="478"/>
          <ac:spMkLst>
            <pc:docMk/>
            <pc:sldMk cId="706463157" sldId="271"/>
            <ac:spMk id="13" creationId="{1847690B-E8E0-52FF-B782-682A7079F97C}"/>
          </ac:spMkLst>
        </pc:spChg>
        <pc:picChg chg="del">
          <ac:chgData name="Dhananjay Kumar" userId="e01be3ba-d705-43c0-88cd-a78cb931f8f6" providerId="ADAL" clId="{A635B1C1-20F6-46BF-A3D4-9372544D26D3}" dt="2024-08-26T11:21:34.705" v="358" actId="478"/>
          <ac:picMkLst>
            <pc:docMk/>
            <pc:sldMk cId="706463157" sldId="271"/>
            <ac:picMk id="3" creationId="{6B57BD4B-BC48-6F3C-BEFF-7017C1D05FE9}"/>
          </ac:picMkLst>
        </pc:picChg>
        <pc:picChg chg="del">
          <ac:chgData name="Dhananjay Kumar" userId="e01be3ba-d705-43c0-88cd-a78cb931f8f6" providerId="ADAL" clId="{A635B1C1-20F6-46BF-A3D4-9372544D26D3}" dt="2024-08-26T11:21:34.705" v="358" actId="478"/>
          <ac:picMkLst>
            <pc:docMk/>
            <pc:sldMk cId="706463157" sldId="271"/>
            <ac:picMk id="8" creationId="{DB361F8B-35D3-BC7D-0450-D6544234CFE8}"/>
          </ac:picMkLst>
        </pc:picChg>
        <pc:picChg chg="del">
          <ac:chgData name="Dhananjay Kumar" userId="e01be3ba-d705-43c0-88cd-a78cb931f8f6" providerId="ADAL" clId="{A635B1C1-20F6-46BF-A3D4-9372544D26D3}" dt="2024-08-26T11:21:34.705" v="358" actId="478"/>
          <ac:picMkLst>
            <pc:docMk/>
            <pc:sldMk cId="706463157" sldId="271"/>
            <ac:picMk id="11" creationId="{102D6D13-AA7D-7ACF-96E2-A1A427241614}"/>
          </ac:picMkLst>
        </pc:picChg>
        <pc:picChg chg="del">
          <ac:chgData name="Dhananjay Kumar" userId="e01be3ba-d705-43c0-88cd-a78cb931f8f6" providerId="ADAL" clId="{A635B1C1-20F6-46BF-A3D4-9372544D26D3}" dt="2024-08-26T11:21:34.705" v="358" actId="478"/>
          <ac:picMkLst>
            <pc:docMk/>
            <pc:sldMk cId="706463157" sldId="271"/>
            <ac:picMk id="15" creationId="{3637DB33-C231-F8E0-8841-F4B27A97FC76}"/>
          </ac:picMkLst>
        </pc:picChg>
      </pc:sldChg>
      <pc:sldChg chg="modSp add mod">
        <pc:chgData name="Dhananjay Kumar" userId="e01be3ba-d705-43c0-88cd-a78cb931f8f6" providerId="ADAL" clId="{A635B1C1-20F6-46BF-A3D4-9372544D26D3}" dt="2024-08-26T12:07:52.999" v="446" actId="14100"/>
        <pc:sldMkLst>
          <pc:docMk/>
          <pc:sldMk cId="4270258916" sldId="272"/>
        </pc:sldMkLst>
        <pc:spChg chg="mod">
          <ac:chgData name="Dhananjay Kumar" userId="e01be3ba-d705-43c0-88cd-a78cb931f8f6" providerId="ADAL" clId="{A635B1C1-20F6-46BF-A3D4-9372544D26D3}" dt="2024-08-26T11:25:53.813" v="383" actId="6549"/>
          <ac:spMkLst>
            <pc:docMk/>
            <pc:sldMk cId="4270258916" sldId="272"/>
            <ac:spMk id="6" creationId="{D3B282CE-4423-B9BE-1BC3-1FA4CF86E588}"/>
          </ac:spMkLst>
        </pc:spChg>
        <pc:spChg chg="mod">
          <ac:chgData name="Dhananjay Kumar" userId="e01be3ba-d705-43c0-88cd-a78cb931f8f6" providerId="ADAL" clId="{A635B1C1-20F6-46BF-A3D4-9372544D26D3}" dt="2024-08-26T12:07:52.999" v="446" actId="14100"/>
          <ac:spMkLst>
            <pc:docMk/>
            <pc:sldMk cId="4270258916" sldId="272"/>
            <ac:spMk id="13" creationId="{1847690B-E8E0-52FF-B782-682A7079F97C}"/>
          </ac:spMkLst>
        </pc:spChg>
      </pc:sldChg>
      <pc:sldChg chg="addSp delSp modSp mod">
        <pc:chgData name="Dhananjay Kumar" userId="e01be3ba-d705-43c0-88cd-a78cb931f8f6" providerId="ADAL" clId="{A635B1C1-20F6-46BF-A3D4-9372544D26D3}" dt="2024-08-26T13:28:59.398" v="722" actId="120"/>
        <pc:sldMkLst>
          <pc:docMk/>
          <pc:sldMk cId="305439404" sldId="273"/>
        </pc:sldMkLst>
        <pc:spChg chg="add">
          <ac:chgData name="Dhananjay Kumar" userId="e01be3ba-d705-43c0-88cd-a78cb931f8f6" providerId="ADAL" clId="{A635B1C1-20F6-46BF-A3D4-9372544D26D3}" dt="2024-08-26T11:30:47.154" v="384"/>
          <ac:spMkLst>
            <pc:docMk/>
            <pc:sldMk cId="305439404" sldId="273"/>
            <ac:spMk id="2" creationId="{F478C3A3-588F-76F5-C66D-2D9912D67077}"/>
          </ac:spMkLst>
        </pc:spChg>
        <pc:spChg chg="add mod">
          <ac:chgData name="Dhananjay Kumar" userId="e01be3ba-d705-43c0-88cd-a78cb931f8f6" providerId="ADAL" clId="{A635B1C1-20F6-46BF-A3D4-9372544D26D3}" dt="2024-08-26T13:27:47.863" v="684" actId="1076"/>
          <ac:spMkLst>
            <pc:docMk/>
            <pc:sldMk cId="305439404" sldId="273"/>
            <ac:spMk id="4" creationId="{80C08D68-98A0-8BF1-301C-83EDFD4698CD}"/>
          </ac:spMkLst>
        </pc:spChg>
        <pc:spChg chg="add mod">
          <ac:chgData name="Dhananjay Kumar" userId="e01be3ba-d705-43c0-88cd-a78cb931f8f6" providerId="ADAL" clId="{A635B1C1-20F6-46BF-A3D4-9372544D26D3}" dt="2024-08-26T13:28:59.398" v="722" actId="120"/>
          <ac:spMkLst>
            <pc:docMk/>
            <pc:sldMk cId="305439404" sldId="273"/>
            <ac:spMk id="5" creationId="{4C0A2A3A-6725-E5D9-DF9F-D0C434F84314}"/>
          </ac:spMkLst>
        </pc:spChg>
        <pc:spChg chg="del">
          <ac:chgData name="Dhananjay Kumar" userId="e01be3ba-d705-43c0-88cd-a78cb931f8f6" providerId="ADAL" clId="{A635B1C1-20F6-46BF-A3D4-9372544D26D3}" dt="2024-08-26T11:30:58.928" v="387" actId="478"/>
          <ac:spMkLst>
            <pc:docMk/>
            <pc:sldMk cId="305439404" sldId="273"/>
            <ac:spMk id="7" creationId="{FF312199-38CD-253B-21F7-612754678E14}"/>
          </ac:spMkLst>
        </pc:spChg>
      </pc:sldChg>
      <pc:sldChg chg="addSp delSp modSp add mod">
        <pc:chgData name="Dhananjay Kumar" userId="e01be3ba-d705-43c0-88cd-a78cb931f8f6" providerId="ADAL" clId="{A635B1C1-20F6-46BF-A3D4-9372544D26D3}" dt="2024-08-26T13:31:24.437" v="757" actId="113"/>
        <pc:sldMkLst>
          <pc:docMk/>
          <pc:sldMk cId="1790571341" sldId="274"/>
        </pc:sldMkLst>
        <pc:spChg chg="add mod">
          <ac:chgData name="Dhananjay Kumar" userId="e01be3ba-d705-43c0-88cd-a78cb931f8f6" providerId="ADAL" clId="{A635B1C1-20F6-46BF-A3D4-9372544D26D3}" dt="2024-08-26T13:31:24.437" v="757" actId="113"/>
          <ac:spMkLst>
            <pc:docMk/>
            <pc:sldMk cId="1790571341" sldId="274"/>
            <ac:spMk id="3" creationId="{D2582F1A-13AF-B363-D578-7C63CD8EA479}"/>
          </ac:spMkLst>
        </pc:spChg>
        <pc:spChg chg="add mod">
          <ac:chgData name="Dhananjay Kumar" userId="e01be3ba-d705-43c0-88cd-a78cb931f8f6" providerId="ADAL" clId="{A635B1C1-20F6-46BF-A3D4-9372544D26D3}" dt="2024-08-26T13:29:45.845" v="746" actId="20577"/>
          <ac:spMkLst>
            <pc:docMk/>
            <pc:sldMk cId="1790571341" sldId="274"/>
            <ac:spMk id="4" creationId="{150D9F5F-7398-98A6-C440-CFBD3D9BFC8B}"/>
          </ac:spMkLst>
        </pc:spChg>
        <pc:spChg chg="del">
          <ac:chgData name="Dhananjay Kumar" userId="e01be3ba-d705-43c0-88cd-a78cb931f8f6" providerId="ADAL" clId="{A635B1C1-20F6-46BF-A3D4-9372544D26D3}" dt="2024-08-26T11:32:47.394" v="401" actId="478"/>
          <ac:spMkLst>
            <pc:docMk/>
            <pc:sldMk cId="1790571341" sldId="274"/>
            <ac:spMk id="7" creationId="{FF312199-38CD-253B-21F7-612754678E14}"/>
          </ac:spMkLst>
        </pc:spChg>
      </pc:sldChg>
      <pc:sldChg chg="new del">
        <pc:chgData name="Dhananjay Kumar" userId="e01be3ba-d705-43c0-88cd-a78cb931f8f6" providerId="ADAL" clId="{A635B1C1-20F6-46BF-A3D4-9372544D26D3}" dt="2024-08-26T11:31:52.809" v="395" actId="47"/>
        <pc:sldMkLst>
          <pc:docMk/>
          <pc:sldMk cId="2614637497" sldId="274"/>
        </pc:sldMkLst>
      </pc:sldChg>
      <pc:sldChg chg="addSp delSp modSp mod">
        <pc:chgData name="Dhananjay Kumar" userId="e01be3ba-d705-43c0-88cd-a78cb931f8f6" providerId="ADAL" clId="{A635B1C1-20F6-46BF-A3D4-9372544D26D3}" dt="2024-08-26T12:25:14.442" v="505" actId="1076"/>
        <pc:sldMkLst>
          <pc:docMk/>
          <pc:sldMk cId="3464457199" sldId="275"/>
        </pc:sldMkLst>
        <pc:spChg chg="mod">
          <ac:chgData name="Dhananjay Kumar" userId="e01be3ba-d705-43c0-88cd-a78cb931f8f6" providerId="ADAL" clId="{A635B1C1-20F6-46BF-A3D4-9372544D26D3}" dt="2024-08-26T12:22:30.181" v="475" actId="20577"/>
          <ac:spMkLst>
            <pc:docMk/>
            <pc:sldMk cId="3464457199" sldId="275"/>
            <ac:spMk id="5" creationId="{03D4B6BB-E7BE-18F9-1969-577D023BEF8D}"/>
          </ac:spMkLst>
        </pc:spChg>
        <pc:spChg chg="mod">
          <ac:chgData name="Dhananjay Kumar" userId="e01be3ba-d705-43c0-88cd-a78cb931f8f6" providerId="ADAL" clId="{A635B1C1-20F6-46BF-A3D4-9372544D26D3}" dt="2024-08-26T12:19:56.701" v="464" actId="1076"/>
          <ac:spMkLst>
            <pc:docMk/>
            <pc:sldMk cId="3464457199" sldId="275"/>
            <ac:spMk id="6" creationId="{D3B282CE-4423-B9BE-1BC3-1FA4CF86E588}"/>
          </ac:spMkLst>
        </pc:spChg>
        <pc:spChg chg="mod">
          <ac:chgData name="Dhananjay Kumar" userId="e01be3ba-d705-43c0-88cd-a78cb931f8f6" providerId="ADAL" clId="{A635B1C1-20F6-46BF-A3D4-9372544D26D3}" dt="2024-08-26T12:20:16.133" v="465" actId="14100"/>
          <ac:spMkLst>
            <pc:docMk/>
            <pc:sldMk cId="3464457199" sldId="275"/>
            <ac:spMk id="13" creationId="{1847690B-E8E0-52FF-B782-682A7079F97C}"/>
          </ac:spMkLst>
        </pc:spChg>
        <pc:picChg chg="del">
          <ac:chgData name="Dhananjay Kumar" userId="e01be3ba-d705-43c0-88cd-a78cb931f8f6" providerId="ADAL" clId="{A635B1C1-20F6-46BF-A3D4-9372544D26D3}" dt="2024-08-26T12:18:35.606" v="455" actId="478"/>
          <ac:picMkLst>
            <pc:docMk/>
            <pc:sldMk cId="3464457199" sldId="275"/>
            <ac:picMk id="3" creationId="{6B57BD4B-BC48-6F3C-BEFF-7017C1D05FE9}"/>
          </ac:picMkLst>
        </pc:picChg>
        <pc:picChg chg="add mod">
          <ac:chgData name="Dhananjay Kumar" userId="e01be3ba-d705-43c0-88cd-a78cb931f8f6" providerId="ADAL" clId="{A635B1C1-20F6-46BF-A3D4-9372544D26D3}" dt="2024-08-26T12:25:04.647" v="503" actId="1076"/>
          <ac:picMkLst>
            <pc:docMk/>
            <pc:sldMk cId="3464457199" sldId="275"/>
            <ac:picMk id="4" creationId="{04C2FF7E-D664-DC99-D3FC-6B21730B8681}"/>
          </ac:picMkLst>
        </pc:picChg>
        <pc:picChg chg="del">
          <ac:chgData name="Dhananjay Kumar" userId="e01be3ba-d705-43c0-88cd-a78cb931f8f6" providerId="ADAL" clId="{A635B1C1-20F6-46BF-A3D4-9372544D26D3}" dt="2024-08-26T12:18:42.398" v="458" actId="478"/>
          <ac:picMkLst>
            <pc:docMk/>
            <pc:sldMk cId="3464457199" sldId="275"/>
            <ac:picMk id="8" creationId="{DB361F8B-35D3-BC7D-0450-D6544234CFE8}"/>
          </ac:picMkLst>
        </pc:picChg>
        <pc:picChg chg="add mod">
          <ac:chgData name="Dhananjay Kumar" userId="e01be3ba-d705-43c0-88cd-a78cb931f8f6" providerId="ADAL" clId="{A635B1C1-20F6-46BF-A3D4-9372544D26D3}" dt="2024-08-26T12:25:07.533" v="504" actId="1076"/>
          <ac:picMkLst>
            <pc:docMk/>
            <pc:sldMk cId="3464457199" sldId="275"/>
            <ac:picMk id="9" creationId="{C1509B6E-9805-0B21-594F-1B1CB6A4A403}"/>
          </ac:picMkLst>
        </pc:picChg>
        <pc:picChg chg="del">
          <ac:chgData name="Dhananjay Kumar" userId="e01be3ba-d705-43c0-88cd-a78cb931f8f6" providerId="ADAL" clId="{A635B1C1-20F6-46BF-A3D4-9372544D26D3}" dt="2024-08-26T12:18:37.706" v="456" actId="478"/>
          <ac:picMkLst>
            <pc:docMk/>
            <pc:sldMk cId="3464457199" sldId="275"/>
            <ac:picMk id="11" creationId="{102D6D13-AA7D-7ACF-96E2-A1A427241614}"/>
          </ac:picMkLst>
        </pc:picChg>
        <pc:picChg chg="add mod">
          <ac:chgData name="Dhananjay Kumar" userId="e01be3ba-d705-43c0-88cd-a78cb931f8f6" providerId="ADAL" clId="{A635B1C1-20F6-46BF-A3D4-9372544D26D3}" dt="2024-08-26T12:25:01.272" v="502" actId="1076"/>
          <ac:picMkLst>
            <pc:docMk/>
            <pc:sldMk cId="3464457199" sldId="275"/>
            <ac:picMk id="12" creationId="{954BBF92-484E-AE43-BBAB-1F2E8DAE60CA}"/>
          </ac:picMkLst>
        </pc:picChg>
        <pc:picChg chg="del">
          <ac:chgData name="Dhananjay Kumar" userId="e01be3ba-d705-43c0-88cd-a78cb931f8f6" providerId="ADAL" clId="{A635B1C1-20F6-46BF-A3D4-9372544D26D3}" dt="2024-08-26T12:18:39.938" v="457" actId="478"/>
          <ac:picMkLst>
            <pc:docMk/>
            <pc:sldMk cId="3464457199" sldId="275"/>
            <ac:picMk id="15" creationId="{3637DB33-C231-F8E0-8841-F4B27A97FC76}"/>
          </ac:picMkLst>
        </pc:picChg>
        <pc:picChg chg="add mod">
          <ac:chgData name="Dhananjay Kumar" userId="e01be3ba-d705-43c0-88cd-a78cb931f8f6" providerId="ADAL" clId="{A635B1C1-20F6-46BF-A3D4-9372544D26D3}" dt="2024-08-26T12:25:14.442" v="505" actId="1076"/>
          <ac:picMkLst>
            <pc:docMk/>
            <pc:sldMk cId="3464457199" sldId="275"/>
            <ac:picMk id="16" creationId="{406701CC-5D61-3271-5605-43E12FC31866}"/>
          </ac:picMkLst>
        </pc:picChg>
      </pc:sldChg>
      <pc:sldChg chg="addSp delSp modSp mod">
        <pc:chgData name="Dhananjay Kumar" userId="e01be3ba-d705-43c0-88cd-a78cb931f8f6" providerId="ADAL" clId="{A635B1C1-20F6-46BF-A3D4-9372544D26D3}" dt="2024-08-26T12:33:30.957" v="548" actId="1076"/>
        <pc:sldMkLst>
          <pc:docMk/>
          <pc:sldMk cId="2469683343" sldId="276"/>
        </pc:sldMkLst>
        <pc:spChg chg="mod">
          <ac:chgData name="Dhananjay Kumar" userId="e01be3ba-d705-43c0-88cd-a78cb931f8f6" providerId="ADAL" clId="{A635B1C1-20F6-46BF-A3D4-9372544D26D3}" dt="2024-08-26T12:29:29.902" v="506"/>
          <ac:spMkLst>
            <pc:docMk/>
            <pc:sldMk cId="2469683343" sldId="276"/>
            <ac:spMk id="5" creationId="{03D4B6BB-E7BE-18F9-1969-577D023BEF8D}"/>
          </ac:spMkLst>
        </pc:spChg>
        <pc:spChg chg="mod">
          <ac:chgData name="Dhananjay Kumar" userId="e01be3ba-d705-43c0-88cd-a78cb931f8f6" providerId="ADAL" clId="{A635B1C1-20F6-46BF-A3D4-9372544D26D3}" dt="2024-08-26T12:30:05.690" v="517"/>
          <ac:spMkLst>
            <pc:docMk/>
            <pc:sldMk cId="2469683343" sldId="276"/>
            <ac:spMk id="6" creationId="{D3B282CE-4423-B9BE-1BC3-1FA4CF86E588}"/>
          </ac:spMkLst>
        </pc:spChg>
        <pc:spChg chg="mod">
          <ac:chgData name="Dhananjay Kumar" userId="e01be3ba-d705-43c0-88cd-a78cb931f8f6" providerId="ADAL" clId="{A635B1C1-20F6-46BF-A3D4-9372544D26D3}" dt="2024-08-26T12:29:42.085" v="516" actId="20577"/>
          <ac:spMkLst>
            <pc:docMk/>
            <pc:sldMk cId="2469683343" sldId="276"/>
            <ac:spMk id="13" creationId="{1847690B-E8E0-52FF-B782-682A7079F97C}"/>
          </ac:spMkLst>
        </pc:spChg>
        <pc:picChg chg="add mod">
          <ac:chgData name="Dhananjay Kumar" userId="e01be3ba-d705-43c0-88cd-a78cb931f8f6" providerId="ADAL" clId="{A635B1C1-20F6-46BF-A3D4-9372544D26D3}" dt="2024-08-26T12:31:37.302" v="532" actId="1076"/>
          <ac:picMkLst>
            <pc:docMk/>
            <pc:sldMk cId="2469683343" sldId="276"/>
            <ac:picMk id="3" creationId="{4175F395-781C-FA82-97A6-20586CAAEEEC}"/>
          </ac:picMkLst>
        </pc:picChg>
        <pc:picChg chg="del">
          <ac:chgData name="Dhananjay Kumar" userId="e01be3ba-d705-43c0-88cd-a78cb931f8f6" providerId="ADAL" clId="{A635B1C1-20F6-46BF-A3D4-9372544D26D3}" dt="2024-08-26T12:29:35.244" v="509" actId="478"/>
          <ac:picMkLst>
            <pc:docMk/>
            <pc:sldMk cId="2469683343" sldId="276"/>
            <ac:picMk id="4" creationId="{04C2FF7E-D664-DC99-D3FC-6B21730B8681}"/>
          </ac:picMkLst>
        </pc:picChg>
        <pc:picChg chg="add del mod">
          <ac:chgData name="Dhananjay Kumar" userId="e01be3ba-d705-43c0-88cd-a78cb931f8f6" providerId="ADAL" clId="{A635B1C1-20F6-46BF-A3D4-9372544D26D3}" dt="2024-08-26T12:31:25.025" v="528" actId="478"/>
          <ac:picMkLst>
            <pc:docMk/>
            <pc:sldMk cId="2469683343" sldId="276"/>
            <ac:picMk id="8" creationId="{4E88EB9F-D646-8018-69D3-7718D8FFDF5F}"/>
          </ac:picMkLst>
        </pc:picChg>
        <pc:picChg chg="del">
          <ac:chgData name="Dhananjay Kumar" userId="e01be3ba-d705-43c0-88cd-a78cb931f8f6" providerId="ADAL" clId="{A635B1C1-20F6-46BF-A3D4-9372544D26D3}" dt="2024-08-26T12:29:34.090" v="508" actId="478"/>
          <ac:picMkLst>
            <pc:docMk/>
            <pc:sldMk cId="2469683343" sldId="276"/>
            <ac:picMk id="9" creationId="{C1509B6E-9805-0B21-594F-1B1CB6A4A403}"/>
          </ac:picMkLst>
        </pc:picChg>
        <pc:picChg chg="add mod">
          <ac:chgData name="Dhananjay Kumar" userId="e01be3ba-d705-43c0-88cd-a78cb931f8f6" providerId="ADAL" clId="{A635B1C1-20F6-46BF-A3D4-9372544D26D3}" dt="2024-08-26T12:31:43.096" v="534" actId="14100"/>
          <ac:picMkLst>
            <pc:docMk/>
            <pc:sldMk cId="2469683343" sldId="276"/>
            <ac:picMk id="11" creationId="{5A1DB7EB-A60D-E7E4-A644-0EA27AC61009}"/>
          </ac:picMkLst>
        </pc:picChg>
        <pc:picChg chg="del">
          <ac:chgData name="Dhananjay Kumar" userId="e01be3ba-d705-43c0-88cd-a78cb931f8f6" providerId="ADAL" clId="{A635B1C1-20F6-46BF-A3D4-9372544D26D3}" dt="2024-08-26T12:29:32.948" v="507" actId="478"/>
          <ac:picMkLst>
            <pc:docMk/>
            <pc:sldMk cId="2469683343" sldId="276"/>
            <ac:picMk id="12" creationId="{954BBF92-484E-AE43-BBAB-1F2E8DAE60CA}"/>
          </ac:picMkLst>
        </pc:picChg>
        <pc:picChg chg="add mod">
          <ac:chgData name="Dhananjay Kumar" userId="e01be3ba-d705-43c0-88cd-a78cb931f8f6" providerId="ADAL" clId="{A635B1C1-20F6-46BF-A3D4-9372544D26D3}" dt="2024-08-26T12:33:30.957" v="548" actId="1076"/>
          <ac:picMkLst>
            <pc:docMk/>
            <pc:sldMk cId="2469683343" sldId="276"/>
            <ac:picMk id="15" creationId="{B18EB611-50A5-6CB5-6FDB-CA586FBA9BCE}"/>
          </ac:picMkLst>
        </pc:picChg>
        <pc:picChg chg="del">
          <ac:chgData name="Dhananjay Kumar" userId="e01be3ba-d705-43c0-88cd-a78cb931f8f6" providerId="ADAL" clId="{A635B1C1-20F6-46BF-A3D4-9372544D26D3}" dt="2024-08-26T12:29:36.280" v="510" actId="478"/>
          <ac:picMkLst>
            <pc:docMk/>
            <pc:sldMk cId="2469683343" sldId="276"/>
            <ac:picMk id="16" creationId="{406701CC-5D61-3271-5605-43E12FC31866}"/>
          </ac:picMkLst>
        </pc:picChg>
        <pc:picChg chg="add mod">
          <ac:chgData name="Dhananjay Kumar" userId="e01be3ba-d705-43c0-88cd-a78cb931f8f6" providerId="ADAL" clId="{A635B1C1-20F6-46BF-A3D4-9372544D26D3}" dt="2024-08-26T12:33:23.482" v="546" actId="1076"/>
          <ac:picMkLst>
            <pc:docMk/>
            <pc:sldMk cId="2469683343" sldId="276"/>
            <ac:picMk id="18" creationId="{5C2619FB-4074-9645-E632-1D17A031607A}"/>
          </ac:picMkLst>
        </pc:picChg>
        <pc:picChg chg="add mod">
          <ac:chgData name="Dhananjay Kumar" userId="e01be3ba-d705-43c0-88cd-a78cb931f8f6" providerId="ADAL" clId="{A635B1C1-20F6-46BF-A3D4-9372544D26D3}" dt="2024-08-26T12:33:29.313" v="547" actId="14100"/>
          <ac:picMkLst>
            <pc:docMk/>
            <pc:sldMk cId="2469683343" sldId="276"/>
            <ac:picMk id="20" creationId="{FE76F4C9-D719-216D-2171-DD1B594890FA}"/>
          </ac:picMkLst>
        </pc:picChg>
      </pc:sldChg>
      <pc:sldChg chg="addSp delSp modSp mod">
        <pc:chgData name="Dhananjay Kumar" userId="e01be3ba-d705-43c0-88cd-a78cb931f8f6" providerId="ADAL" clId="{A635B1C1-20F6-46BF-A3D4-9372544D26D3}" dt="2024-08-26T12:51:38.608" v="576" actId="1076"/>
        <pc:sldMkLst>
          <pc:docMk/>
          <pc:sldMk cId="2465867999" sldId="277"/>
        </pc:sldMkLst>
        <pc:spChg chg="mod">
          <ac:chgData name="Dhananjay Kumar" userId="e01be3ba-d705-43c0-88cd-a78cb931f8f6" providerId="ADAL" clId="{A635B1C1-20F6-46BF-A3D4-9372544D26D3}" dt="2024-08-26T12:48:24.461" v="554"/>
          <ac:spMkLst>
            <pc:docMk/>
            <pc:sldMk cId="2465867999" sldId="277"/>
            <ac:spMk id="5" creationId="{03D4B6BB-E7BE-18F9-1969-577D023BEF8D}"/>
          </ac:spMkLst>
        </pc:spChg>
        <pc:spChg chg="mod">
          <ac:chgData name="Dhananjay Kumar" userId="e01be3ba-d705-43c0-88cd-a78cb931f8f6" providerId="ADAL" clId="{A635B1C1-20F6-46BF-A3D4-9372544D26D3}" dt="2024-08-26T12:47:24.604" v="551"/>
          <ac:spMkLst>
            <pc:docMk/>
            <pc:sldMk cId="2465867999" sldId="277"/>
            <ac:spMk id="6" creationId="{D3B282CE-4423-B9BE-1BC3-1FA4CF86E588}"/>
          </ac:spMkLst>
        </pc:spChg>
        <pc:spChg chg="mod">
          <ac:chgData name="Dhananjay Kumar" userId="e01be3ba-d705-43c0-88cd-a78cb931f8f6" providerId="ADAL" clId="{A635B1C1-20F6-46BF-A3D4-9372544D26D3}" dt="2024-08-26T12:47:49.097" v="553" actId="113"/>
          <ac:spMkLst>
            <pc:docMk/>
            <pc:sldMk cId="2465867999" sldId="277"/>
            <ac:spMk id="13" creationId="{1847690B-E8E0-52FF-B782-682A7079F97C}"/>
          </ac:spMkLst>
        </pc:spChg>
        <pc:picChg chg="del">
          <ac:chgData name="Dhananjay Kumar" userId="e01be3ba-d705-43c0-88cd-a78cb931f8f6" providerId="ADAL" clId="{A635B1C1-20F6-46BF-A3D4-9372544D26D3}" dt="2024-08-26T12:48:30.144" v="555" actId="478"/>
          <ac:picMkLst>
            <pc:docMk/>
            <pc:sldMk cId="2465867999" sldId="277"/>
            <ac:picMk id="3" creationId="{4175F395-781C-FA82-97A6-20586CAAEEEC}"/>
          </ac:picMkLst>
        </pc:picChg>
        <pc:picChg chg="add mod">
          <ac:chgData name="Dhananjay Kumar" userId="e01be3ba-d705-43c0-88cd-a78cb931f8f6" providerId="ADAL" clId="{A635B1C1-20F6-46BF-A3D4-9372544D26D3}" dt="2024-08-26T12:50:46.752" v="566" actId="1076"/>
          <ac:picMkLst>
            <pc:docMk/>
            <pc:sldMk cId="2465867999" sldId="277"/>
            <ac:picMk id="4" creationId="{8746A231-5D7A-BE1F-C325-6C0056972315}"/>
          </ac:picMkLst>
        </pc:picChg>
        <pc:picChg chg="add mod">
          <ac:chgData name="Dhananjay Kumar" userId="e01be3ba-d705-43c0-88cd-a78cb931f8f6" providerId="ADAL" clId="{A635B1C1-20F6-46BF-A3D4-9372544D26D3}" dt="2024-08-26T12:50:52.147" v="568" actId="1076"/>
          <ac:picMkLst>
            <pc:docMk/>
            <pc:sldMk cId="2465867999" sldId="277"/>
            <ac:picMk id="8" creationId="{9260504A-9D8D-B51A-ED4D-021D25C39B30}"/>
          </ac:picMkLst>
        </pc:picChg>
        <pc:picChg chg="add mod">
          <ac:chgData name="Dhananjay Kumar" userId="e01be3ba-d705-43c0-88cd-a78cb931f8f6" providerId="ADAL" clId="{A635B1C1-20F6-46BF-A3D4-9372544D26D3}" dt="2024-08-26T12:51:04.348" v="571" actId="1076"/>
          <ac:picMkLst>
            <pc:docMk/>
            <pc:sldMk cId="2465867999" sldId="277"/>
            <ac:picMk id="10" creationId="{AC34BB0F-6DCC-6216-95B0-4B9DA958B292}"/>
          </ac:picMkLst>
        </pc:picChg>
        <pc:picChg chg="del">
          <ac:chgData name="Dhananjay Kumar" userId="e01be3ba-d705-43c0-88cd-a78cb931f8f6" providerId="ADAL" clId="{A635B1C1-20F6-46BF-A3D4-9372544D26D3}" dt="2024-08-26T12:48:30.893" v="556" actId="478"/>
          <ac:picMkLst>
            <pc:docMk/>
            <pc:sldMk cId="2465867999" sldId="277"/>
            <ac:picMk id="11" creationId="{5A1DB7EB-A60D-E7E4-A644-0EA27AC61009}"/>
          </ac:picMkLst>
        </pc:picChg>
        <pc:picChg chg="add mod">
          <ac:chgData name="Dhananjay Kumar" userId="e01be3ba-d705-43c0-88cd-a78cb931f8f6" providerId="ADAL" clId="{A635B1C1-20F6-46BF-A3D4-9372544D26D3}" dt="2024-08-26T12:51:38.608" v="576" actId="1076"/>
          <ac:picMkLst>
            <pc:docMk/>
            <pc:sldMk cId="2465867999" sldId="277"/>
            <ac:picMk id="14" creationId="{F44E0843-0A50-A4AF-1C95-D94927C408CB}"/>
          </ac:picMkLst>
        </pc:picChg>
        <pc:picChg chg="del">
          <ac:chgData name="Dhananjay Kumar" userId="e01be3ba-d705-43c0-88cd-a78cb931f8f6" providerId="ADAL" clId="{A635B1C1-20F6-46BF-A3D4-9372544D26D3}" dt="2024-08-26T12:48:32.706" v="558" actId="478"/>
          <ac:picMkLst>
            <pc:docMk/>
            <pc:sldMk cId="2465867999" sldId="277"/>
            <ac:picMk id="15" creationId="{B18EB611-50A5-6CB5-6FDB-CA586FBA9BCE}"/>
          </ac:picMkLst>
        </pc:picChg>
        <pc:picChg chg="del">
          <ac:chgData name="Dhananjay Kumar" userId="e01be3ba-d705-43c0-88cd-a78cb931f8f6" providerId="ADAL" clId="{A635B1C1-20F6-46BF-A3D4-9372544D26D3}" dt="2024-08-26T12:48:31.769" v="557" actId="478"/>
          <ac:picMkLst>
            <pc:docMk/>
            <pc:sldMk cId="2465867999" sldId="277"/>
            <ac:picMk id="18" creationId="{5C2619FB-4074-9645-E632-1D17A031607A}"/>
          </ac:picMkLst>
        </pc:picChg>
        <pc:picChg chg="del">
          <ac:chgData name="Dhananjay Kumar" userId="e01be3ba-d705-43c0-88cd-a78cb931f8f6" providerId="ADAL" clId="{A635B1C1-20F6-46BF-A3D4-9372544D26D3}" dt="2024-08-26T12:48:33.913" v="559" actId="478"/>
          <ac:picMkLst>
            <pc:docMk/>
            <pc:sldMk cId="2465867999" sldId="277"/>
            <ac:picMk id="20" creationId="{FE76F4C9-D719-216D-2171-DD1B594890FA}"/>
          </ac:picMkLst>
        </pc:picChg>
      </pc:sldChg>
      <pc:sldChg chg="addSp delSp modSp add mod">
        <pc:chgData name="Dhananjay Kumar" userId="e01be3ba-d705-43c0-88cd-a78cb931f8f6" providerId="ADAL" clId="{A635B1C1-20F6-46BF-A3D4-9372544D26D3}" dt="2024-08-26T12:55:57.017" v="616"/>
        <pc:sldMkLst>
          <pc:docMk/>
          <pc:sldMk cId="4242557764" sldId="278"/>
        </pc:sldMkLst>
        <pc:spChg chg="mod">
          <ac:chgData name="Dhananjay Kumar" userId="e01be3ba-d705-43c0-88cd-a78cb931f8f6" providerId="ADAL" clId="{A635B1C1-20F6-46BF-A3D4-9372544D26D3}" dt="2024-08-26T12:55:57.017" v="616"/>
          <ac:spMkLst>
            <pc:docMk/>
            <pc:sldMk cId="4242557764" sldId="278"/>
            <ac:spMk id="5" creationId="{03D4B6BB-E7BE-18F9-1969-577D023BEF8D}"/>
          </ac:spMkLst>
        </pc:spChg>
        <pc:spChg chg="mod">
          <ac:chgData name="Dhananjay Kumar" userId="e01be3ba-d705-43c0-88cd-a78cb931f8f6" providerId="ADAL" clId="{A635B1C1-20F6-46BF-A3D4-9372544D26D3}" dt="2024-08-26T12:53:26.116" v="588"/>
          <ac:spMkLst>
            <pc:docMk/>
            <pc:sldMk cId="4242557764" sldId="278"/>
            <ac:spMk id="6" creationId="{D3B282CE-4423-B9BE-1BC3-1FA4CF86E588}"/>
          </ac:spMkLst>
        </pc:spChg>
        <pc:spChg chg="mod">
          <ac:chgData name="Dhananjay Kumar" userId="e01be3ba-d705-43c0-88cd-a78cb931f8f6" providerId="ADAL" clId="{A635B1C1-20F6-46BF-A3D4-9372544D26D3}" dt="2024-08-26T12:55:37.583" v="613" actId="1076"/>
          <ac:spMkLst>
            <pc:docMk/>
            <pc:sldMk cId="4242557764" sldId="278"/>
            <ac:spMk id="13" creationId="{1847690B-E8E0-52FF-B782-682A7079F97C}"/>
          </ac:spMkLst>
        </pc:spChg>
        <pc:picChg chg="add mod">
          <ac:chgData name="Dhananjay Kumar" userId="e01be3ba-d705-43c0-88cd-a78cb931f8f6" providerId="ADAL" clId="{A635B1C1-20F6-46BF-A3D4-9372544D26D3}" dt="2024-08-26T12:53:54.204" v="594" actId="1076"/>
          <ac:picMkLst>
            <pc:docMk/>
            <pc:sldMk cId="4242557764" sldId="278"/>
            <ac:picMk id="3" creationId="{36BBA159-CB13-467B-6665-6B48CD361E7E}"/>
          </ac:picMkLst>
        </pc:picChg>
        <pc:picChg chg="del">
          <ac:chgData name="Dhananjay Kumar" userId="e01be3ba-d705-43c0-88cd-a78cb931f8f6" providerId="ADAL" clId="{A635B1C1-20F6-46BF-A3D4-9372544D26D3}" dt="2024-08-26T12:53:30.337" v="589" actId="478"/>
          <ac:picMkLst>
            <pc:docMk/>
            <pc:sldMk cId="4242557764" sldId="278"/>
            <ac:picMk id="4" creationId="{8746A231-5D7A-BE1F-C325-6C0056972315}"/>
          </ac:picMkLst>
        </pc:picChg>
        <pc:picChg chg="del">
          <ac:chgData name="Dhananjay Kumar" userId="e01be3ba-d705-43c0-88cd-a78cb931f8f6" providerId="ADAL" clId="{A635B1C1-20F6-46BF-A3D4-9372544D26D3}" dt="2024-08-26T12:53:31.064" v="590" actId="478"/>
          <ac:picMkLst>
            <pc:docMk/>
            <pc:sldMk cId="4242557764" sldId="278"/>
            <ac:picMk id="8" creationId="{9260504A-9D8D-B51A-ED4D-021D25C39B30}"/>
          </ac:picMkLst>
        </pc:picChg>
        <pc:picChg chg="add mod">
          <ac:chgData name="Dhananjay Kumar" userId="e01be3ba-d705-43c0-88cd-a78cb931f8f6" providerId="ADAL" clId="{A635B1C1-20F6-46BF-A3D4-9372544D26D3}" dt="2024-08-26T12:55:32.069" v="611" actId="14100"/>
          <ac:picMkLst>
            <pc:docMk/>
            <pc:sldMk cId="4242557764" sldId="278"/>
            <ac:picMk id="9" creationId="{C6CE2C5E-4F02-CF37-A63B-9A477CA364A7}"/>
          </ac:picMkLst>
        </pc:picChg>
        <pc:picChg chg="del">
          <ac:chgData name="Dhananjay Kumar" userId="e01be3ba-d705-43c0-88cd-a78cb931f8f6" providerId="ADAL" clId="{A635B1C1-20F6-46BF-A3D4-9372544D26D3}" dt="2024-08-26T12:53:31.736" v="591" actId="478"/>
          <ac:picMkLst>
            <pc:docMk/>
            <pc:sldMk cId="4242557764" sldId="278"/>
            <ac:picMk id="10" creationId="{AC34BB0F-6DCC-6216-95B0-4B9DA958B292}"/>
          </ac:picMkLst>
        </pc:picChg>
        <pc:picChg chg="add mod">
          <ac:chgData name="Dhananjay Kumar" userId="e01be3ba-d705-43c0-88cd-a78cb931f8f6" providerId="ADAL" clId="{A635B1C1-20F6-46BF-A3D4-9372544D26D3}" dt="2024-08-26T12:55:39.495" v="614" actId="1076"/>
          <ac:picMkLst>
            <pc:docMk/>
            <pc:sldMk cId="4242557764" sldId="278"/>
            <ac:picMk id="12" creationId="{D197AB17-01D2-25D0-5342-81A255E18F06}"/>
          </ac:picMkLst>
        </pc:picChg>
        <pc:picChg chg="del">
          <ac:chgData name="Dhananjay Kumar" userId="e01be3ba-d705-43c0-88cd-a78cb931f8f6" providerId="ADAL" clId="{A635B1C1-20F6-46BF-A3D4-9372544D26D3}" dt="2024-08-26T12:53:32.577" v="592" actId="478"/>
          <ac:picMkLst>
            <pc:docMk/>
            <pc:sldMk cId="4242557764" sldId="278"/>
            <ac:picMk id="14" creationId="{F44E0843-0A50-A4AF-1C95-D94927C408CB}"/>
          </ac:picMkLst>
        </pc:picChg>
        <pc:picChg chg="add mod">
          <ac:chgData name="Dhananjay Kumar" userId="e01be3ba-d705-43c0-88cd-a78cb931f8f6" providerId="ADAL" clId="{A635B1C1-20F6-46BF-A3D4-9372544D26D3}" dt="2024-08-26T12:55:13.621" v="605" actId="1076"/>
          <ac:picMkLst>
            <pc:docMk/>
            <pc:sldMk cId="4242557764" sldId="278"/>
            <ac:picMk id="16" creationId="{2761D2BD-3655-B8D6-EDAD-E8F06C339518}"/>
          </ac:picMkLst>
        </pc:picChg>
        <pc:picChg chg="add mod">
          <ac:chgData name="Dhananjay Kumar" userId="e01be3ba-d705-43c0-88cd-a78cb931f8f6" providerId="ADAL" clId="{A635B1C1-20F6-46BF-A3D4-9372544D26D3}" dt="2024-08-26T12:55:41.837" v="615" actId="1076"/>
          <ac:picMkLst>
            <pc:docMk/>
            <pc:sldMk cId="4242557764" sldId="278"/>
            <ac:picMk id="18" creationId="{E6E1CD9B-7F25-8A35-9C4D-9044327A546F}"/>
          </ac:picMkLst>
        </pc:picChg>
      </pc:sldChg>
      <pc:sldChg chg="addSp delSp modSp add mod">
        <pc:chgData name="Dhananjay Kumar" userId="e01be3ba-d705-43c0-88cd-a78cb931f8f6" providerId="ADAL" clId="{A635B1C1-20F6-46BF-A3D4-9372544D26D3}" dt="2024-08-26T13:04:12.250" v="683" actId="14100"/>
        <pc:sldMkLst>
          <pc:docMk/>
          <pc:sldMk cId="666658649" sldId="279"/>
        </pc:sldMkLst>
        <pc:spChg chg="mod">
          <ac:chgData name="Dhananjay Kumar" userId="e01be3ba-d705-43c0-88cd-a78cb931f8f6" providerId="ADAL" clId="{A635B1C1-20F6-46BF-A3D4-9372544D26D3}" dt="2024-08-26T13:01:10.937" v="659"/>
          <ac:spMkLst>
            <pc:docMk/>
            <pc:sldMk cId="666658649" sldId="279"/>
            <ac:spMk id="5" creationId="{03D4B6BB-E7BE-18F9-1969-577D023BEF8D}"/>
          </ac:spMkLst>
        </pc:spChg>
        <pc:spChg chg="mod">
          <ac:chgData name="Dhananjay Kumar" userId="e01be3ba-d705-43c0-88cd-a78cb931f8f6" providerId="ADAL" clId="{A635B1C1-20F6-46BF-A3D4-9372544D26D3}" dt="2024-08-26T13:00:43.139" v="653"/>
          <ac:spMkLst>
            <pc:docMk/>
            <pc:sldMk cId="666658649" sldId="279"/>
            <ac:spMk id="6" creationId="{D3B282CE-4423-B9BE-1BC3-1FA4CF86E588}"/>
          </ac:spMkLst>
        </pc:spChg>
        <pc:spChg chg="mod">
          <ac:chgData name="Dhananjay Kumar" userId="e01be3ba-d705-43c0-88cd-a78cb931f8f6" providerId="ADAL" clId="{A635B1C1-20F6-46BF-A3D4-9372544D26D3}" dt="2024-08-26T13:03:00.495" v="675" actId="1076"/>
          <ac:spMkLst>
            <pc:docMk/>
            <pc:sldMk cId="666658649" sldId="279"/>
            <ac:spMk id="13" creationId="{1847690B-E8E0-52FF-B782-682A7079F97C}"/>
          </ac:spMkLst>
        </pc:spChg>
        <pc:picChg chg="del">
          <ac:chgData name="Dhananjay Kumar" userId="e01be3ba-d705-43c0-88cd-a78cb931f8f6" providerId="ADAL" clId="{A635B1C1-20F6-46BF-A3D4-9372544D26D3}" dt="2024-08-26T13:00:50.041" v="654" actId="478"/>
          <ac:picMkLst>
            <pc:docMk/>
            <pc:sldMk cId="666658649" sldId="279"/>
            <ac:picMk id="3" creationId="{36BBA159-CB13-467B-6665-6B48CD361E7E}"/>
          </ac:picMkLst>
        </pc:picChg>
        <pc:picChg chg="add mod">
          <ac:chgData name="Dhananjay Kumar" userId="e01be3ba-d705-43c0-88cd-a78cb931f8f6" providerId="ADAL" clId="{A635B1C1-20F6-46BF-A3D4-9372544D26D3}" dt="2024-08-26T13:04:12.250" v="683" actId="14100"/>
          <ac:picMkLst>
            <pc:docMk/>
            <pc:sldMk cId="666658649" sldId="279"/>
            <ac:picMk id="4" creationId="{D26918DD-D4DD-491E-5855-86759A2FE501}"/>
          </ac:picMkLst>
        </pc:picChg>
        <pc:picChg chg="add mod">
          <ac:chgData name="Dhananjay Kumar" userId="e01be3ba-d705-43c0-88cd-a78cb931f8f6" providerId="ADAL" clId="{A635B1C1-20F6-46BF-A3D4-9372544D26D3}" dt="2024-08-26T13:02:50.844" v="673" actId="14100"/>
          <ac:picMkLst>
            <pc:docMk/>
            <pc:sldMk cId="666658649" sldId="279"/>
            <ac:picMk id="8" creationId="{FCBC491F-8645-1402-FB87-CA2637DB942E}"/>
          </ac:picMkLst>
        </pc:picChg>
        <pc:picChg chg="del">
          <ac:chgData name="Dhananjay Kumar" userId="e01be3ba-d705-43c0-88cd-a78cb931f8f6" providerId="ADAL" clId="{A635B1C1-20F6-46BF-A3D4-9372544D26D3}" dt="2024-08-26T13:00:50.859" v="655" actId="478"/>
          <ac:picMkLst>
            <pc:docMk/>
            <pc:sldMk cId="666658649" sldId="279"/>
            <ac:picMk id="9" creationId="{C6CE2C5E-4F02-CF37-A63B-9A477CA364A7}"/>
          </ac:picMkLst>
        </pc:picChg>
        <pc:picChg chg="add mod">
          <ac:chgData name="Dhananjay Kumar" userId="e01be3ba-d705-43c0-88cd-a78cb931f8f6" providerId="ADAL" clId="{A635B1C1-20F6-46BF-A3D4-9372544D26D3}" dt="2024-08-26T13:04:02.652" v="680" actId="1076"/>
          <ac:picMkLst>
            <pc:docMk/>
            <pc:sldMk cId="666658649" sldId="279"/>
            <ac:picMk id="11" creationId="{B2EBA5ED-7720-5130-D32A-D0E3E850FEA3}"/>
          </ac:picMkLst>
        </pc:picChg>
        <pc:picChg chg="del">
          <ac:chgData name="Dhananjay Kumar" userId="e01be3ba-d705-43c0-88cd-a78cb931f8f6" providerId="ADAL" clId="{A635B1C1-20F6-46BF-A3D4-9372544D26D3}" dt="2024-08-26T13:00:52.259" v="657" actId="478"/>
          <ac:picMkLst>
            <pc:docMk/>
            <pc:sldMk cId="666658649" sldId="279"/>
            <ac:picMk id="12" creationId="{D197AB17-01D2-25D0-5342-81A255E18F06}"/>
          </ac:picMkLst>
        </pc:picChg>
        <pc:picChg chg="del">
          <ac:chgData name="Dhananjay Kumar" userId="e01be3ba-d705-43c0-88cd-a78cb931f8f6" providerId="ADAL" clId="{A635B1C1-20F6-46BF-A3D4-9372544D26D3}" dt="2024-08-26T13:00:54.220" v="658" actId="478"/>
          <ac:picMkLst>
            <pc:docMk/>
            <pc:sldMk cId="666658649" sldId="279"/>
            <ac:picMk id="16" creationId="{2761D2BD-3655-B8D6-EDAD-E8F06C339518}"/>
          </ac:picMkLst>
        </pc:picChg>
        <pc:picChg chg="del">
          <ac:chgData name="Dhananjay Kumar" userId="e01be3ba-d705-43c0-88cd-a78cb931f8f6" providerId="ADAL" clId="{A635B1C1-20F6-46BF-A3D4-9372544D26D3}" dt="2024-08-26T13:00:51.552" v="656" actId="478"/>
          <ac:picMkLst>
            <pc:docMk/>
            <pc:sldMk cId="666658649" sldId="279"/>
            <ac:picMk id="18" creationId="{E6E1CD9B-7F25-8A35-9C4D-9044327A546F}"/>
          </ac:picMkLst>
        </pc:picChg>
      </pc:sldChg>
      <pc:sldChg chg="addSp delSp modSp add mod">
        <pc:chgData name="Dhananjay Kumar" userId="e01be3ba-d705-43c0-88cd-a78cb931f8f6" providerId="ADAL" clId="{A635B1C1-20F6-46BF-A3D4-9372544D26D3}" dt="2024-08-26T13:00:03.815" v="652" actId="1076"/>
        <pc:sldMkLst>
          <pc:docMk/>
          <pc:sldMk cId="4219897652" sldId="280"/>
        </pc:sldMkLst>
        <pc:spChg chg="mod">
          <ac:chgData name="Dhananjay Kumar" userId="e01be3ba-d705-43c0-88cd-a78cb931f8f6" providerId="ADAL" clId="{A635B1C1-20F6-46BF-A3D4-9372544D26D3}" dt="2024-08-26T12:58:24.425" v="638"/>
          <ac:spMkLst>
            <pc:docMk/>
            <pc:sldMk cId="4219897652" sldId="280"/>
            <ac:spMk id="5" creationId="{03D4B6BB-E7BE-18F9-1969-577D023BEF8D}"/>
          </ac:spMkLst>
        </pc:spChg>
        <pc:spChg chg="mod">
          <ac:chgData name="Dhananjay Kumar" userId="e01be3ba-d705-43c0-88cd-a78cb931f8f6" providerId="ADAL" clId="{A635B1C1-20F6-46BF-A3D4-9372544D26D3}" dt="2024-08-26T12:58:03.842" v="633"/>
          <ac:spMkLst>
            <pc:docMk/>
            <pc:sldMk cId="4219897652" sldId="280"/>
            <ac:spMk id="6" creationId="{D3B282CE-4423-B9BE-1BC3-1FA4CF86E588}"/>
          </ac:spMkLst>
        </pc:spChg>
        <pc:spChg chg="mod">
          <ac:chgData name="Dhananjay Kumar" userId="e01be3ba-d705-43c0-88cd-a78cb931f8f6" providerId="ADAL" clId="{A635B1C1-20F6-46BF-A3D4-9372544D26D3}" dt="2024-08-26T12:57:06.060" v="632" actId="20577"/>
          <ac:spMkLst>
            <pc:docMk/>
            <pc:sldMk cId="4219897652" sldId="280"/>
            <ac:spMk id="13" creationId="{1847690B-E8E0-52FF-B782-682A7079F97C}"/>
          </ac:spMkLst>
        </pc:spChg>
        <pc:picChg chg="del">
          <ac:chgData name="Dhananjay Kumar" userId="e01be3ba-d705-43c0-88cd-a78cb931f8f6" providerId="ADAL" clId="{A635B1C1-20F6-46BF-A3D4-9372544D26D3}" dt="2024-08-26T12:58:06.355" v="634" actId="478"/>
          <ac:picMkLst>
            <pc:docMk/>
            <pc:sldMk cId="4219897652" sldId="280"/>
            <ac:picMk id="3" creationId="{6B57BD4B-BC48-6F3C-BEFF-7017C1D05FE9}"/>
          </ac:picMkLst>
        </pc:picChg>
        <pc:picChg chg="add mod">
          <ac:chgData name="Dhananjay Kumar" userId="e01be3ba-d705-43c0-88cd-a78cb931f8f6" providerId="ADAL" clId="{A635B1C1-20F6-46BF-A3D4-9372544D26D3}" dt="2024-08-26T12:59:54.633" v="649" actId="1076"/>
          <ac:picMkLst>
            <pc:docMk/>
            <pc:sldMk cId="4219897652" sldId="280"/>
            <ac:picMk id="4" creationId="{3D6CB44E-20A8-7C22-84B6-07863C402330}"/>
          </ac:picMkLst>
        </pc:picChg>
        <pc:picChg chg="del">
          <ac:chgData name="Dhananjay Kumar" userId="e01be3ba-d705-43c0-88cd-a78cb931f8f6" providerId="ADAL" clId="{A635B1C1-20F6-46BF-A3D4-9372544D26D3}" dt="2024-08-26T12:58:08.637" v="637" actId="478"/>
          <ac:picMkLst>
            <pc:docMk/>
            <pc:sldMk cId="4219897652" sldId="280"/>
            <ac:picMk id="8" creationId="{DB361F8B-35D3-BC7D-0450-D6544234CFE8}"/>
          </ac:picMkLst>
        </pc:picChg>
        <pc:picChg chg="add mod">
          <ac:chgData name="Dhananjay Kumar" userId="e01be3ba-d705-43c0-88cd-a78cb931f8f6" providerId="ADAL" clId="{A635B1C1-20F6-46BF-A3D4-9372544D26D3}" dt="2024-08-26T13:00:03.815" v="652" actId="1076"/>
          <ac:picMkLst>
            <pc:docMk/>
            <pc:sldMk cId="4219897652" sldId="280"/>
            <ac:picMk id="9" creationId="{8FB6C71E-E5C7-07CA-53B7-C01F4A870F10}"/>
          </ac:picMkLst>
        </pc:picChg>
        <pc:picChg chg="del">
          <ac:chgData name="Dhananjay Kumar" userId="e01be3ba-d705-43c0-88cd-a78cb931f8f6" providerId="ADAL" clId="{A635B1C1-20F6-46BF-A3D4-9372544D26D3}" dt="2024-08-26T12:58:07.207" v="635" actId="478"/>
          <ac:picMkLst>
            <pc:docMk/>
            <pc:sldMk cId="4219897652" sldId="280"/>
            <ac:picMk id="11" creationId="{102D6D13-AA7D-7ACF-96E2-A1A427241614}"/>
          </ac:picMkLst>
        </pc:picChg>
        <pc:picChg chg="add mod">
          <ac:chgData name="Dhananjay Kumar" userId="e01be3ba-d705-43c0-88cd-a78cb931f8f6" providerId="ADAL" clId="{A635B1C1-20F6-46BF-A3D4-9372544D26D3}" dt="2024-08-26T12:59:57.558" v="650" actId="14100"/>
          <ac:picMkLst>
            <pc:docMk/>
            <pc:sldMk cId="4219897652" sldId="280"/>
            <ac:picMk id="12" creationId="{95744C26-382C-1AFD-BB0A-59B1F0F0BA07}"/>
          </ac:picMkLst>
        </pc:picChg>
        <pc:picChg chg="del">
          <ac:chgData name="Dhananjay Kumar" userId="e01be3ba-d705-43c0-88cd-a78cb931f8f6" providerId="ADAL" clId="{A635B1C1-20F6-46BF-A3D4-9372544D26D3}" dt="2024-08-26T12:58:08.002" v="636" actId="478"/>
          <ac:picMkLst>
            <pc:docMk/>
            <pc:sldMk cId="4219897652" sldId="280"/>
            <ac:picMk id="15" creationId="{3637DB33-C231-F8E0-8841-F4B27A97FC76}"/>
          </ac:picMkLst>
        </pc:picChg>
        <pc:picChg chg="add mod">
          <ac:chgData name="Dhananjay Kumar" userId="e01be3ba-d705-43c0-88cd-a78cb931f8f6" providerId="ADAL" clId="{A635B1C1-20F6-46BF-A3D4-9372544D26D3}" dt="2024-08-26T12:59:52.180" v="648" actId="1076"/>
          <ac:picMkLst>
            <pc:docMk/>
            <pc:sldMk cId="4219897652" sldId="280"/>
            <ac:picMk id="16" creationId="{A8823076-C39C-A098-D25B-1E07277F8C79}"/>
          </ac:picMkLst>
        </pc:picChg>
      </pc:sldChg>
      <pc:sldChg chg="addSp delSp modSp add mod">
        <pc:chgData name="Dhananjay Kumar" userId="e01be3ba-d705-43c0-88cd-a78cb931f8f6" providerId="ADAL" clId="{A635B1C1-20F6-46BF-A3D4-9372544D26D3}" dt="2024-08-26T13:46:50.105" v="916"/>
        <pc:sldMkLst>
          <pc:docMk/>
          <pc:sldMk cId="3089891449" sldId="281"/>
        </pc:sldMkLst>
        <pc:spChg chg="mod">
          <ac:chgData name="Dhananjay Kumar" userId="e01be3ba-d705-43c0-88cd-a78cb931f8f6" providerId="ADAL" clId="{A635B1C1-20F6-46BF-A3D4-9372544D26D3}" dt="2024-08-26T13:46:50.105" v="916"/>
          <ac:spMkLst>
            <pc:docMk/>
            <pc:sldMk cId="3089891449" sldId="281"/>
            <ac:spMk id="5" creationId="{03D4B6BB-E7BE-18F9-1969-577D023BEF8D}"/>
          </ac:spMkLst>
        </pc:spChg>
        <pc:spChg chg="mod">
          <ac:chgData name="Dhananjay Kumar" userId="e01be3ba-d705-43c0-88cd-a78cb931f8f6" providerId="ADAL" clId="{A635B1C1-20F6-46BF-A3D4-9372544D26D3}" dt="2024-08-26T13:43:26.748" v="892"/>
          <ac:spMkLst>
            <pc:docMk/>
            <pc:sldMk cId="3089891449" sldId="281"/>
            <ac:spMk id="6" creationId="{D3B282CE-4423-B9BE-1BC3-1FA4CF86E588}"/>
          </ac:spMkLst>
        </pc:spChg>
        <pc:spChg chg="mod">
          <ac:chgData name="Dhananjay Kumar" userId="e01be3ba-d705-43c0-88cd-a78cb931f8f6" providerId="ADAL" clId="{A635B1C1-20F6-46BF-A3D4-9372544D26D3}" dt="2024-08-26T13:43:49.655" v="893" actId="1076"/>
          <ac:spMkLst>
            <pc:docMk/>
            <pc:sldMk cId="3089891449" sldId="281"/>
            <ac:spMk id="13" creationId="{1847690B-E8E0-52FF-B782-682A7079F97C}"/>
          </ac:spMkLst>
        </pc:spChg>
        <pc:spChg chg="add">
          <ac:chgData name="Dhananjay Kumar" userId="e01be3ba-d705-43c0-88cd-a78cb931f8f6" providerId="ADAL" clId="{A635B1C1-20F6-46BF-A3D4-9372544D26D3}" dt="2024-08-26T13:46:35.770" v="914"/>
          <ac:spMkLst>
            <pc:docMk/>
            <pc:sldMk cId="3089891449" sldId="281"/>
            <ac:spMk id="21" creationId="{C2A584E1-6A99-B184-59E5-3EA7625CC34B}"/>
          </ac:spMkLst>
        </pc:spChg>
        <pc:picChg chg="add mod">
          <ac:chgData name="Dhananjay Kumar" userId="e01be3ba-d705-43c0-88cd-a78cb931f8f6" providerId="ADAL" clId="{A635B1C1-20F6-46BF-A3D4-9372544D26D3}" dt="2024-08-26T13:43:58.026" v="897" actId="1076"/>
          <ac:picMkLst>
            <pc:docMk/>
            <pc:sldMk cId="3089891449" sldId="281"/>
            <ac:picMk id="3" creationId="{8BF1A4F2-8677-BEAF-11A0-86F52DE65404}"/>
          </ac:picMkLst>
        </pc:picChg>
        <pc:picChg chg="del">
          <ac:chgData name="Dhananjay Kumar" userId="e01be3ba-d705-43c0-88cd-a78cb931f8f6" providerId="ADAL" clId="{A635B1C1-20F6-46BF-A3D4-9372544D26D3}" dt="2024-08-26T13:38:49.492" v="762" actId="478"/>
          <ac:picMkLst>
            <pc:docMk/>
            <pc:sldMk cId="3089891449" sldId="281"/>
            <ac:picMk id="4" creationId="{3D6CB44E-20A8-7C22-84B6-07863C402330}"/>
          </ac:picMkLst>
        </pc:picChg>
        <pc:picChg chg="add del mod">
          <ac:chgData name="Dhananjay Kumar" userId="e01be3ba-d705-43c0-88cd-a78cb931f8f6" providerId="ADAL" clId="{A635B1C1-20F6-46BF-A3D4-9372544D26D3}" dt="2024-08-26T13:44:29.672" v="901" actId="478"/>
          <ac:picMkLst>
            <pc:docMk/>
            <pc:sldMk cId="3089891449" sldId="281"/>
            <ac:picMk id="8" creationId="{16BC0EA8-FA58-DB4E-92D8-2F2E8AA3B241}"/>
          </ac:picMkLst>
        </pc:picChg>
        <pc:picChg chg="del">
          <ac:chgData name="Dhananjay Kumar" userId="e01be3ba-d705-43c0-88cd-a78cb931f8f6" providerId="ADAL" clId="{A635B1C1-20F6-46BF-A3D4-9372544D26D3}" dt="2024-08-26T13:38:47.924" v="761" actId="478"/>
          <ac:picMkLst>
            <pc:docMk/>
            <pc:sldMk cId="3089891449" sldId="281"/>
            <ac:picMk id="9" creationId="{8FB6C71E-E5C7-07CA-53B7-C01F4A870F10}"/>
          </ac:picMkLst>
        </pc:picChg>
        <pc:picChg chg="add mod">
          <ac:chgData name="Dhananjay Kumar" userId="e01be3ba-d705-43c0-88cd-a78cb931f8f6" providerId="ADAL" clId="{A635B1C1-20F6-46BF-A3D4-9372544D26D3}" dt="2024-08-26T13:44:51.055" v="904" actId="1076"/>
          <ac:picMkLst>
            <pc:docMk/>
            <pc:sldMk cId="3089891449" sldId="281"/>
            <ac:picMk id="11" creationId="{B292F3E4-4143-6E34-E7D1-658E3C43DAEF}"/>
          </ac:picMkLst>
        </pc:picChg>
        <pc:picChg chg="del">
          <ac:chgData name="Dhananjay Kumar" userId="e01be3ba-d705-43c0-88cd-a78cb931f8f6" providerId="ADAL" clId="{A635B1C1-20F6-46BF-A3D4-9372544D26D3}" dt="2024-08-26T13:38:46.277" v="760" actId="478"/>
          <ac:picMkLst>
            <pc:docMk/>
            <pc:sldMk cId="3089891449" sldId="281"/>
            <ac:picMk id="12" creationId="{95744C26-382C-1AFD-BB0A-59B1F0F0BA07}"/>
          </ac:picMkLst>
        </pc:picChg>
        <pc:picChg chg="add mod">
          <ac:chgData name="Dhananjay Kumar" userId="e01be3ba-d705-43c0-88cd-a78cb931f8f6" providerId="ADAL" clId="{A635B1C1-20F6-46BF-A3D4-9372544D26D3}" dt="2024-08-26T13:45:15.835" v="907" actId="1076"/>
          <ac:picMkLst>
            <pc:docMk/>
            <pc:sldMk cId="3089891449" sldId="281"/>
            <ac:picMk id="15" creationId="{DC032A00-00A7-F66B-365F-CADD3C0939A0}"/>
          </ac:picMkLst>
        </pc:picChg>
        <pc:picChg chg="del">
          <ac:chgData name="Dhananjay Kumar" userId="e01be3ba-d705-43c0-88cd-a78cb931f8f6" providerId="ADAL" clId="{A635B1C1-20F6-46BF-A3D4-9372544D26D3}" dt="2024-08-26T13:38:44.526" v="759" actId="478"/>
          <ac:picMkLst>
            <pc:docMk/>
            <pc:sldMk cId="3089891449" sldId="281"/>
            <ac:picMk id="16" creationId="{A8823076-C39C-A098-D25B-1E07277F8C79}"/>
          </ac:picMkLst>
        </pc:picChg>
        <pc:picChg chg="add mod">
          <ac:chgData name="Dhananjay Kumar" userId="e01be3ba-d705-43c0-88cd-a78cb931f8f6" providerId="ADAL" clId="{A635B1C1-20F6-46BF-A3D4-9372544D26D3}" dt="2024-08-26T13:45:38.775" v="910" actId="1076"/>
          <ac:picMkLst>
            <pc:docMk/>
            <pc:sldMk cId="3089891449" sldId="281"/>
            <ac:picMk id="18" creationId="{70AF2443-0B84-219B-18F8-91C0E0DC128F}"/>
          </ac:picMkLst>
        </pc:picChg>
        <pc:picChg chg="add mod">
          <ac:chgData name="Dhananjay Kumar" userId="e01be3ba-d705-43c0-88cd-a78cb931f8f6" providerId="ADAL" clId="{A635B1C1-20F6-46BF-A3D4-9372544D26D3}" dt="2024-08-26T13:46:17.182" v="913" actId="1076"/>
          <ac:picMkLst>
            <pc:docMk/>
            <pc:sldMk cId="3089891449" sldId="281"/>
            <ac:picMk id="20" creationId="{AF10E21F-BFCA-E8A4-7C8D-52B2C4145C08}"/>
          </ac:picMkLst>
        </pc:picChg>
      </pc:sldChg>
      <pc:sldChg chg="addSp modSp add mod">
        <pc:chgData name="Dhananjay Kumar" userId="e01be3ba-d705-43c0-88cd-a78cb931f8f6" providerId="ADAL" clId="{A635B1C1-20F6-46BF-A3D4-9372544D26D3}" dt="2024-08-27T05:19:21.265" v="1876" actId="20577"/>
        <pc:sldMkLst>
          <pc:docMk/>
          <pc:sldMk cId="141943712" sldId="282"/>
        </pc:sldMkLst>
        <pc:spChg chg="mod">
          <ac:chgData name="Dhananjay Kumar" userId="e01be3ba-d705-43c0-88cd-a78cb931f8f6" providerId="ADAL" clId="{A635B1C1-20F6-46BF-A3D4-9372544D26D3}" dt="2024-08-27T05:19:21.265" v="1876" actId="20577"/>
          <ac:spMkLst>
            <pc:docMk/>
            <pc:sldMk cId="141943712" sldId="282"/>
            <ac:spMk id="5" creationId="{03D4B6BB-E7BE-18F9-1969-577D023BEF8D}"/>
          </ac:spMkLst>
        </pc:spChg>
        <pc:spChg chg="mod">
          <ac:chgData name="Dhananjay Kumar" userId="e01be3ba-d705-43c0-88cd-a78cb931f8f6" providerId="ADAL" clId="{A635B1C1-20F6-46BF-A3D4-9372544D26D3}" dt="2024-08-27T05:08:07.280" v="1835"/>
          <ac:spMkLst>
            <pc:docMk/>
            <pc:sldMk cId="141943712" sldId="282"/>
            <ac:spMk id="6" creationId="{D3B282CE-4423-B9BE-1BC3-1FA4CF86E588}"/>
          </ac:spMkLst>
        </pc:spChg>
        <pc:spChg chg="mod">
          <ac:chgData name="Dhananjay Kumar" userId="e01be3ba-d705-43c0-88cd-a78cb931f8f6" providerId="ADAL" clId="{A635B1C1-20F6-46BF-A3D4-9372544D26D3}" dt="2024-08-26T13:39:47.487" v="808" actId="20577"/>
          <ac:spMkLst>
            <pc:docMk/>
            <pc:sldMk cId="141943712" sldId="282"/>
            <ac:spMk id="13" creationId="{1847690B-E8E0-52FF-B782-682A7079F97C}"/>
          </ac:spMkLst>
        </pc:spChg>
        <pc:picChg chg="add mod">
          <ac:chgData name="Dhananjay Kumar" userId="e01be3ba-d705-43c0-88cd-a78cb931f8f6" providerId="ADAL" clId="{A635B1C1-20F6-46BF-A3D4-9372544D26D3}" dt="2024-08-27T05:11:37.073" v="1853" actId="1076"/>
          <ac:picMkLst>
            <pc:docMk/>
            <pc:sldMk cId="141943712" sldId="282"/>
            <ac:picMk id="3" creationId="{A48D4DF8-8976-1A10-50DE-B330D88C253B}"/>
          </ac:picMkLst>
        </pc:picChg>
        <pc:picChg chg="add mod">
          <ac:chgData name="Dhananjay Kumar" userId="e01be3ba-d705-43c0-88cd-a78cb931f8f6" providerId="ADAL" clId="{A635B1C1-20F6-46BF-A3D4-9372544D26D3}" dt="2024-08-27T05:13:01.972" v="1856" actId="1076"/>
          <ac:picMkLst>
            <pc:docMk/>
            <pc:sldMk cId="141943712" sldId="282"/>
            <ac:picMk id="7" creationId="{EA225EDC-3E8A-FBF2-FC36-9740C911B3F8}"/>
          </ac:picMkLst>
        </pc:picChg>
        <pc:picChg chg="add mod ord">
          <ac:chgData name="Dhananjay Kumar" userId="e01be3ba-d705-43c0-88cd-a78cb931f8f6" providerId="ADAL" clId="{A635B1C1-20F6-46BF-A3D4-9372544D26D3}" dt="2024-08-27T05:14:42.682" v="1868" actId="166"/>
          <ac:picMkLst>
            <pc:docMk/>
            <pc:sldMk cId="141943712" sldId="282"/>
            <ac:picMk id="9" creationId="{D5B36E4D-6A87-FB0C-88E8-B92D6699523C}"/>
          </ac:picMkLst>
        </pc:picChg>
        <pc:picChg chg="add mod">
          <ac:chgData name="Dhananjay Kumar" userId="e01be3ba-d705-43c0-88cd-a78cb931f8f6" providerId="ADAL" clId="{A635B1C1-20F6-46BF-A3D4-9372544D26D3}" dt="2024-08-27T05:14:34.385" v="1866" actId="1076"/>
          <ac:picMkLst>
            <pc:docMk/>
            <pc:sldMk cId="141943712" sldId="282"/>
            <ac:picMk id="11" creationId="{696EBF06-DAD2-D910-534B-882D988D2EFC}"/>
          </ac:picMkLst>
        </pc:picChg>
        <pc:picChg chg="add mod">
          <ac:chgData name="Dhananjay Kumar" userId="e01be3ba-d705-43c0-88cd-a78cb931f8f6" providerId="ADAL" clId="{A635B1C1-20F6-46BF-A3D4-9372544D26D3}" dt="2024-08-27T05:15:16.136" v="1873" actId="1076"/>
          <ac:picMkLst>
            <pc:docMk/>
            <pc:sldMk cId="141943712" sldId="282"/>
            <ac:picMk id="14" creationId="{9EB339E2-AF70-7A07-6D80-7B22C6D44AD2}"/>
          </ac:picMkLst>
        </pc:picChg>
      </pc:sldChg>
      <pc:sldChg chg="addSp modSp add mod">
        <pc:chgData name="Dhananjay Kumar" userId="e01be3ba-d705-43c0-88cd-a78cb931f8f6" providerId="ADAL" clId="{A635B1C1-20F6-46BF-A3D4-9372544D26D3}" dt="2024-08-27T05:20:58.946" v="1901" actId="1076"/>
        <pc:sldMkLst>
          <pc:docMk/>
          <pc:sldMk cId="2240739609" sldId="283"/>
        </pc:sldMkLst>
        <pc:spChg chg="mod">
          <ac:chgData name="Dhananjay Kumar" userId="e01be3ba-d705-43c0-88cd-a78cb931f8f6" providerId="ADAL" clId="{A635B1C1-20F6-46BF-A3D4-9372544D26D3}" dt="2024-08-27T05:19:33.623" v="1889" actId="20577"/>
          <ac:spMkLst>
            <pc:docMk/>
            <pc:sldMk cId="2240739609" sldId="283"/>
            <ac:spMk id="5" creationId="{03D4B6BB-E7BE-18F9-1969-577D023BEF8D}"/>
          </ac:spMkLst>
        </pc:spChg>
        <pc:spChg chg="mod">
          <ac:chgData name="Dhananjay Kumar" userId="e01be3ba-d705-43c0-88cd-a78cb931f8f6" providerId="ADAL" clId="{A635B1C1-20F6-46BF-A3D4-9372544D26D3}" dt="2024-08-27T05:18:58.294" v="1874"/>
          <ac:spMkLst>
            <pc:docMk/>
            <pc:sldMk cId="2240739609" sldId="283"/>
            <ac:spMk id="6" creationId="{D3B282CE-4423-B9BE-1BC3-1FA4CF86E588}"/>
          </ac:spMkLst>
        </pc:spChg>
        <pc:spChg chg="mod">
          <ac:chgData name="Dhananjay Kumar" userId="e01be3ba-d705-43c0-88cd-a78cb931f8f6" providerId="ADAL" clId="{A635B1C1-20F6-46BF-A3D4-9372544D26D3}" dt="2024-08-26T13:40:06.533" v="820" actId="313"/>
          <ac:spMkLst>
            <pc:docMk/>
            <pc:sldMk cId="2240739609" sldId="283"/>
            <ac:spMk id="13" creationId="{1847690B-E8E0-52FF-B782-682A7079F97C}"/>
          </ac:spMkLst>
        </pc:spChg>
        <pc:picChg chg="add mod">
          <ac:chgData name="Dhananjay Kumar" userId="e01be3ba-d705-43c0-88cd-a78cb931f8f6" providerId="ADAL" clId="{A635B1C1-20F6-46BF-A3D4-9372544D26D3}" dt="2024-08-27T05:19:56.092" v="1893" actId="14100"/>
          <ac:picMkLst>
            <pc:docMk/>
            <pc:sldMk cId="2240739609" sldId="283"/>
            <ac:picMk id="3" creationId="{FCEEB539-5CF5-3160-B333-8F97C823FFF1}"/>
          </ac:picMkLst>
        </pc:picChg>
        <pc:picChg chg="add mod">
          <ac:chgData name="Dhananjay Kumar" userId="e01be3ba-d705-43c0-88cd-a78cb931f8f6" providerId="ADAL" clId="{A635B1C1-20F6-46BF-A3D4-9372544D26D3}" dt="2024-08-27T05:20:18.576" v="1896" actId="1076"/>
          <ac:picMkLst>
            <pc:docMk/>
            <pc:sldMk cId="2240739609" sldId="283"/>
            <ac:picMk id="7" creationId="{E395BCE3-44B9-AC80-4551-98F3B99E387B}"/>
          </ac:picMkLst>
        </pc:picChg>
        <pc:picChg chg="add mod">
          <ac:chgData name="Dhananjay Kumar" userId="e01be3ba-d705-43c0-88cd-a78cb931f8f6" providerId="ADAL" clId="{A635B1C1-20F6-46BF-A3D4-9372544D26D3}" dt="2024-08-27T05:20:46.126" v="1899" actId="1076"/>
          <ac:picMkLst>
            <pc:docMk/>
            <pc:sldMk cId="2240739609" sldId="283"/>
            <ac:picMk id="9" creationId="{B8B07338-3A78-6965-6438-ADB20D6BB322}"/>
          </ac:picMkLst>
        </pc:picChg>
        <pc:picChg chg="add mod">
          <ac:chgData name="Dhananjay Kumar" userId="e01be3ba-d705-43c0-88cd-a78cb931f8f6" providerId="ADAL" clId="{A635B1C1-20F6-46BF-A3D4-9372544D26D3}" dt="2024-08-27T05:20:58.946" v="1901" actId="1076"/>
          <ac:picMkLst>
            <pc:docMk/>
            <pc:sldMk cId="2240739609" sldId="283"/>
            <ac:picMk id="11" creationId="{7FE31D20-27B0-BC19-A6F5-EADE9718BC88}"/>
          </ac:picMkLst>
        </pc:picChg>
      </pc:sldChg>
      <pc:sldChg chg="addSp modSp add mod">
        <pc:chgData name="Dhananjay Kumar" userId="e01be3ba-d705-43c0-88cd-a78cb931f8f6" providerId="ADAL" clId="{A635B1C1-20F6-46BF-A3D4-9372544D26D3}" dt="2024-08-27T05:29:58.596" v="2031" actId="1076"/>
        <pc:sldMkLst>
          <pc:docMk/>
          <pc:sldMk cId="2835893402" sldId="284"/>
        </pc:sldMkLst>
        <pc:spChg chg="mod">
          <ac:chgData name="Dhananjay Kumar" userId="e01be3ba-d705-43c0-88cd-a78cb931f8f6" providerId="ADAL" clId="{A635B1C1-20F6-46BF-A3D4-9372544D26D3}" dt="2024-08-27T05:28:16.680" v="2016" actId="20577"/>
          <ac:spMkLst>
            <pc:docMk/>
            <pc:sldMk cId="2835893402" sldId="284"/>
            <ac:spMk id="5" creationId="{03D4B6BB-E7BE-18F9-1969-577D023BEF8D}"/>
          </ac:spMkLst>
        </pc:spChg>
        <pc:spChg chg="mod">
          <ac:chgData name="Dhananjay Kumar" userId="e01be3ba-d705-43c0-88cd-a78cb931f8f6" providerId="ADAL" clId="{A635B1C1-20F6-46BF-A3D4-9372544D26D3}" dt="2024-08-27T05:27:52.780" v="2003"/>
          <ac:spMkLst>
            <pc:docMk/>
            <pc:sldMk cId="2835893402" sldId="284"/>
            <ac:spMk id="6" creationId="{D3B282CE-4423-B9BE-1BC3-1FA4CF86E588}"/>
          </ac:spMkLst>
        </pc:spChg>
        <pc:spChg chg="mod">
          <ac:chgData name="Dhananjay Kumar" userId="e01be3ba-d705-43c0-88cd-a78cb931f8f6" providerId="ADAL" clId="{A635B1C1-20F6-46BF-A3D4-9372544D26D3}" dt="2024-08-26T13:40:13.430" v="828" actId="20577"/>
          <ac:spMkLst>
            <pc:docMk/>
            <pc:sldMk cId="2835893402" sldId="284"/>
            <ac:spMk id="13" creationId="{1847690B-E8E0-52FF-B782-682A7079F97C}"/>
          </ac:spMkLst>
        </pc:spChg>
        <pc:picChg chg="add mod">
          <ac:chgData name="Dhananjay Kumar" userId="e01be3ba-d705-43c0-88cd-a78cb931f8f6" providerId="ADAL" clId="{A635B1C1-20F6-46BF-A3D4-9372544D26D3}" dt="2024-08-27T05:29:15.588" v="2024" actId="1076"/>
          <ac:picMkLst>
            <pc:docMk/>
            <pc:sldMk cId="2835893402" sldId="284"/>
            <ac:picMk id="3" creationId="{49FB9A1C-C8D2-10AF-00D0-B3C3D313996D}"/>
          </ac:picMkLst>
        </pc:picChg>
        <pc:picChg chg="add mod">
          <ac:chgData name="Dhananjay Kumar" userId="e01be3ba-d705-43c0-88cd-a78cb931f8f6" providerId="ADAL" clId="{A635B1C1-20F6-46BF-A3D4-9372544D26D3}" dt="2024-08-27T05:29:18.987" v="2025" actId="1076"/>
          <ac:picMkLst>
            <pc:docMk/>
            <pc:sldMk cId="2835893402" sldId="284"/>
            <ac:picMk id="7" creationId="{1204ACD4-AA14-01DB-1AC9-5C68824B8D54}"/>
          </ac:picMkLst>
        </pc:picChg>
        <pc:picChg chg="add mod">
          <ac:chgData name="Dhananjay Kumar" userId="e01be3ba-d705-43c0-88cd-a78cb931f8f6" providerId="ADAL" clId="{A635B1C1-20F6-46BF-A3D4-9372544D26D3}" dt="2024-08-27T05:29:36.205" v="2028" actId="1076"/>
          <ac:picMkLst>
            <pc:docMk/>
            <pc:sldMk cId="2835893402" sldId="284"/>
            <ac:picMk id="9" creationId="{62A4A868-1CAF-4A85-D446-565C92831F19}"/>
          </ac:picMkLst>
        </pc:picChg>
        <pc:picChg chg="add mod">
          <ac:chgData name="Dhananjay Kumar" userId="e01be3ba-d705-43c0-88cd-a78cb931f8f6" providerId="ADAL" clId="{A635B1C1-20F6-46BF-A3D4-9372544D26D3}" dt="2024-08-27T05:29:58.596" v="2031" actId="1076"/>
          <ac:picMkLst>
            <pc:docMk/>
            <pc:sldMk cId="2835893402" sldId="284"/>
            <ac:picMk id="11" creationId="{B2959ED9-42AA-D130-A7FE-A861C757D88A}"/>
          </ac:picMkLst>
        </pc:picChg>
      </pc:sldChg>
      <pc:sldChg chg="addSp modSp add mod">
        <pc:chgData name="Dhananjay Kumar" userId="e01be3ba-d705-43c0-88cd-a78cb931f8f6" providerId="ADAL" clId="{A635B1C1-20F6-46BF-A3D4-9372544D26D3}" dt="2024-08-27T05:33:11.125" v="2072" actId="1076"/>
        <pc:sldMkLst>
          <pc:docMk/>
          <pc:sldMk cId="2559827438" sldId="285"/>
        </pc:sldMkLst>
        <pc:spChg chg="mod">
          <ac:chgData name="Dhananjay Kumar" userId="e01be3ba-d705-43c0-88cd-a78cb931f8f6" providerId="ADAL" clId="{A635B1C1-20F6-46BF-A3D4-9372544D26D3}" dt="2024-08-27T05:31:23.286" v="2048" actId="20577"/>
          <ac:spMkLst>
            <pc:docMk/>
            <pc:sldMk cId="2559827438" sldId="285"/>
            <ac:spMk id="5" creationId="{03D4B6BB-E7BE-18F9-1969-577D023BEF8D}"/>
          </ac:spMkLst>
        </pc:spChg>
        <pc:spChg chg="mod">
          <ac:chgData name="Dhananjay Kumar" userId="e01be3ba-d705-43c0-88cd-a78cb931f8f6" providerId="ADAL" clId="{A635B1C1-20F6-46BF-A3D4-9372544D26D3}" dt="2024-08-27T05:31:00.055" v="2034"/>
          <ac:spMkLst>
            <pc:docMk/>
            <pc:sldMk cId="2559827438" sldId="285"/>
            <ac:spMk id="6" creationId="{D3B282CE-4423-B9BE-1BC3-1FA4CF86E588}"/>
          </ac:spMkLst>
        </pc:spChg>
        <pc:spChg chg="mod">
          <ac:chgData name="Dhananjay Kumar" userId="e01be3ba-d705-43c0-88cd-a78cb931f8f6" providerId="ADAL" clId="{A635B1C1-20F6-46BF-A3D4-9372544D26D3}" dt="2024-08-26T13:40:31.808" v="835" actId="20577"/>
          <ac:spMkLst>
            <pc:docMk/>
            <pc:sldMk cId="2559827438" sldId="285"/>
            <ac:spMk id="13" creationId="{1847690B-E8E0-52FF-B782-682A7079F97C}"/>
          </ac:spMkLst>
        </pc:spChg>
        <pc:picChg chg="add mod">
          <ac:chgData name="Dhananjay Kumar" userId="e01be3ba-d705-43c0-88cd-a78cb931f8f6" providerId="ADAL" clId="{A635B1C1-20F6-46BF-A3D4-9372544D26D3}" dt="2024-08-27T05:32:51.539" v="2063" actId="1076"/>
          <ac:picMkLst>
            <pc:docMk/>
            <pc:sldMk cId="2559827438" sldId="285"/>
            <ac:picMk id="3" creationId="{75C66D81-12B2-DC69-D6F3-CF7ECA20A462}"/>
          </ac:picMkLst>
        </pc:picChg>
        <pc:picChg chg="add mod">
          <ac:chgData name="Dhananjay Kumar" userId="e01be3ba-d705-43c0-88cd-a78cb931f8f6" providerId="ADAL" clId="{A635B1C1-20F6-46BF-A3D4-9372544D26D3}" dt="2024-08-27T05:32:57.745" v="2066" actId="1076"/>
          <ac:picMkLst>
            <pc:docMk/>
            <pc:sldMk cId="2559827438" sldId="285"/>
            <ac:picMk id="7" creationId="{DEEF33D9-5BD8-9C61-0CFD-EAAAC04AAB72}"/>
          </ac:picMkLst>
        </pc:picChg>
        <pc:picChg chg="add mod">
          <ac:chgData name="Dhananjay Kumar" userId="e01be3ba-d705-43c0-88cd-a78cb931f8f6" providerId="ADAL" clId="{A635B1C1-20F6-46BF-A3D4-9372544D26D3}" dt="2024-08-27T05:33:11.125" v="2072" actId="1076"/>
          <ac:picMkLst>
            <pc:docMk/>
            <pc:sldMk cId="2559827438" sldId="285"/>
            <ac:picMk id="9" creationId="{744F5388-14C7-586D-E557-C2308C88BCC3}"/>
          </ac:picMkLst>
        </pc:picChg>
        <pc:picChg chg="add mod">
          <ac:chgData name="Dhananjay Kumar" userId="e01be3ba-d705-43c0-88cd-a78cb931f8f6" providerId="ADAL" clId="{A635B1C1-20F6-46BF-A3D4-9372544D26D3}" dt="2024-08-27T05:33:03.066" v="2068" actId="1076"/>
          <ac:picMkLst>
            <pc:docMk/>
            <pc:sldMk cId="2559827438" sldId="285"/>
            <ac:picMk id="11" creationId="{8B10B698-7579-574B-9037-AF2780BBD7BC}"/>
          </ac:picMkLst>
        </pc:picChg>
      </pc:sldChg>
      <pc:sldChg chg="addSp modSp add mod">
        <pc:chgData name="Dhananjay Kumar" userId="e01be3ba-d705-43c0-88cd-a78cb931f8f6" providerId="ADAL" clId="{A635B1C1-20F6-46BF-A3D4-9372544D26D3}" dt="2024-08-27T05:37:36.479" v="2116" actId="1076"/>
        <pc:sldMkLst>
          <pc:docMk/>
          <pc:sldMk cId="678139000" sldId="286"/>
        </pc:sldMkLst>
        <pc:spChg chg="mod">
          <ac:chgData name="Dhananjay Kumar" userId="e01be3ba-d705-43c0-88cd-a78cb931f8f6" providerId="ADAL" clId="{A635B1C1-20F6-46BF-A3D4-9372544D26D3}" dt="2024-08-27T05:34:34.174" v="2087" actId="20577"/>
          <ac:spMkLst>
            <pc:docMk/>
            <pc:sldMk cId="678139000" sldId="286"/>
            <ac:spMk id="5" creationId="{03D4B6BB-E7BE-18F9-1969-577D023BEF8D}"/>
          </ac:spMkLst>
        </pc:spChg>
        <pc:spChg chg="mod">
          <ac:chgData name="Dhananjay Kumar" userId="e01be3ba-d705-43c0-88cd-a78cb931f8f6" providerId="ADAL" clId="{A635B1C1-20F6-46BF-A3D4-9372544D26D3}" dt="2024-08-27T05:34:12.117" v="2073"/>
          <ac:spMkLst>
            <pc:docMk/>
            <pc:sldMk cId="678139000" sldId="286"/>
            <ac:spMk id="6" creationId="{D3B282CE-4423-B9BE-1BC3-1FA4CF86E588}"/>
          </ac:spMkLst>
        </pc:spChg>
        <pc:spChg chg="mod">
          <ac:chgData name="Dhananjay Kumar" userId="e01be3ba-d705-43c0-88cd-a78cb931f8f6" providerId="ADAL" clId="{A635B1C1-20F6-46BF-A3D4-9372544D26D3}" dt="2024-08-26T13:40:49.135" v="843" actId="20577"/>
          <ac:spMkLst>
            <pc:docMk/>
            <pc:sldMk cId="678139000" sldId="286"/>
            <ac:spMk id="13" creationId="{1847690B-E8E0-52FF-B782-682A7079F97C}"/>
          </ac:spMkLst>
        </pc:spChg>
        <pc:picChg chg="add mod">
          <ac:chgData name="Dhananjay Kumar" userId="e01be3ba-d705-43c0-88cd-a78cb931f8f6" providerId="ADAL" clId="{A635B1C1-20F6-46BF-A3D4-9372544D26D3}" dt="2024-08-27T05:36:43.382" v="2109" actId="1076"/>
          <ac:picMkLst>
            <pc:docMk/>
            <pc:sldMk cId="678139000" sldId="286"/>
            <ac:picMk id="3" creationId="{04817C68-91BD-5525-3D02-70392A532DF9}"/>
          </ac:picMkLst>
        </pc:picChg>
        <pc:picChg chg="add mod">
          <ac:chgData name="Dhananjay Kumar" userId="e01be3ba-d705-43c0-88cd-a78cb931f8f6" providerId="ADAL" clId="{A635B1C1-20F6-46BF-A3D4-9372544D26D3}" dt="2024-08-27T05:36:28.655" v="2105" actId="1076"/>
          <ac:picMkLst>
            <pc:docMk/>
            <pc:sldMk cId="678139000" sldId="286"/>
            <ac:picMk id="7" creationId="{CD85B2C6-821E-6112-7363-0950E9704B25}"/>
          </ac:picMkLst>
        </pc:picChg>
        <pc:picChg chg="add mod">
          <ac:chgData name="Dhananjay Kumar" userId="e01be3ba-d705-43c0-88cd-a78cb931f8f6" providerId="ADAL" clId="{A635B1C1-20F6-46BF-A3D4-9372544D26D3}" dt="2024-08-27T05:36:49.918" v="2112" actId="1076"/>
          <ac:picMkLst>
            <pc:docMk/>
            <pc:sldMk cId="678139000" sldId="286"/>
            <ac:picMk id="9" creationId="{B7194E8A-3DBB-8131-A38F-1FADD2235A78}"/>
          </ac:picMkLst>
        </pc:picChg>
        <pc:picChg chg="add mod">
          <ac:chgData name="Dhananjay Kumar" userId="e01be3ba-d705-43c0-88cd-a78cb931f8f6" providerId="ADAL" clId="{A635B1C1-20F6-46BF-A3D4-9372544D26D3}" dt="2024-08-27T05:37:12.226" v="2113" actId="1076"/>
          <ac:picMkLst>
            <pc:docMk/>
            <pc:sldMk cId="678139000" sldId="286"/>
            <ac:picMk id="11" creationId="{D99E4FAB-21A8-4ECA-B75F-92B2C5FD113F}"/>
          </ac:picMkLst>
        </pc:picChg>
        <pc:picChg chg="add mod">
          <ac:chgData name="Dhananjay Kumar" userId="e01be3ba-d705-43c0-88cd-a78cb931f8f6" providerId="ADAL" clId="{A635B1C1-20F6-46BF-A3D4-9372544D26D3}" dt="2024-08-27T05:37:36.479" v="2116" actId="1076"/>
          <ac:picMkLst>
            <pc:docMk/>
            <pc:sldMk cId="678139000" sldId="286"/>
            <ac:picMk id="14" creationId="{BCC6052A-8761-9965-1FEA-7C3BFF227158}"/>
          </ac:picMkLst>
        </pc:picChg>
      </pc:sldChg>
      <pc:sldChg chg="addSp modSp add mod">
        <pc:chgData name="Dhananjay Kumar" userId="e01be3ba-d705-43c0-88cd-a78cb931f8f6" providerId="ADAL" clId="{A635B1C1-20F6-46BF-A3D4-9372544D26D3}" dt="2024-08-27T05:41:02.537" v="2154" actId="1076"/>
        <pc:sldMkLst>
          <pc:docMk/>
          <pc:sldMk cId="163043041" sldId="287"/>
        </pc:sldMkLst>
        <pc:spChg chg="mod">
          <ac:chgData name="Dhananjay Kumar" userId="e01be3ba-d705-43c0-88cd-a78cb931f8f6" providerId="ADAL" clId="{A635B1C1-20F6-46BF-A3D4-9372544D26D3}" dt="2024-08-27T05:39:13.740" v="2131" actId="20577"/>
          <ac:spMkLst>
            <pc:docMk/>
            <pc:sldMk cId="163043041" sldId="287"/>
            <ac:spMk id="5" creationId="{03D4B6BB-E7BE-18F9-1969-577D023BEF8D}"/>
          </ac:spMkLst>
        </pc:spChg>
        <pc:spChg chg="mod">
          <ac:chgData name="Dhananjay Kumar" userId="e01be3ba-d705-43c0-88cd-a78cb931f8f6" providerId="ADAL" clId="{A635B1C1-20F6-46BF-A3D4-9372544D26D3}" dt="2024-08-27T05:38:49.138" v="2117"/>
          <ac:spMkLst>
            <pc:docMk/>
            <pc:sldMk cId="163043041" sldId="287"/>
            <ac:spMk id="6" creationId="{D3B282CE-4423-B9BE-1BC3-1FA4CF86E588}"/>
          </ac:spMkLst>
        </pc:spChg>
        <pc:spChg chg="mod">
          <ac:chgData name="Dhananjay Kumar" userId="e01be3ba-d705-43c0-88cd-a78cb931f8f6" providerId="ADAL" clId="{A635B1C1-20F6-46BF-A3D4-9372544D26D3}" dt="2024-08-26T13:40:55.732" v="848" actId="20577"/>
          <ac:spMkLst>
            <pc:docMk/>
            <pc:sldMk cId="163043041" sldId="287"/>
            <ac:spMk id="13" creationId="{1847690B-E8E0-52FF-B782-682A7079F97C}"/>
          </ac:spMkLst>
        </pc:spChg>
        <pc:picChg chg="add mod">
          <ac:chgData name="Dhananjay Kumar" userId="e01be3ba-d705-43c0-88cd-a78cb931f8f6" providerId="ADAL" clId="{A635B1C1-20F6-46BF-A3D4-9372544D26D3}" dt="2024-08-27T05:40:47.430" v="2148" actId="1076"/>
          <ac:picMkLst>
            <pc:docMk/>
            <pc:sldMk cId="163043041" sldId="287"/>
            <ac:picMk id="3" creationId="{619029F1-E11B-47C2-0F0E-177E1DAC047B}"/>
          </ac:picMkLst>
        </pc:picChg>
        <pc:picChg chg="add mod">
          <ac:chgData name="Dhananjay Kumar" userId="e01be3ba-d705-43c0-88cd-a78cb931f8f6" providerId="ADAL" clId="{A635B1C1-20F6-46BF-A3D4-9372544D26D3}" dt="2024-08-27T05:40:48.938" v="2149" actId="1076"/>
          <ac:picMkLst>
            <pc:docMk/>
            <pc:sldMk cId="163043041" sldId="287"/>
            <ac:picMk id="7" creationId="{A24C4836-7438-B7E0-186B-5FDB6A6F7D1E}"/>
          </ac:picMkLst>
        </pc:picChg>
        <pc:picChg chg="add mod">
          <ac:chgData name="Dhananjay Kumar" userId="e01be3ba-d705-43c0-88cd-a78cb931f8f6" providerId="ADAL" clId="{A635B1C1-20F6-46BF-A3D4-9372544D26D3}" dt="2024-08-27T05:41:00.945" v="2153" actId="1076"/>
          <ac:picMkLst>
            <pc:docMk/>
            <pc:sldMk cId="163043041" sldId="287"/>
            <ac:picMk id="9" creationId="{5F3CD9C0-105A-50FB-94AF-6A3C4AA2F0DC}"/>
          </ac:picMkLst>
        </pc:picChg>
        <pc:picChg chg="add mod">
          <ac:chgData name="Dhananjay Kumar" userId="e01be3ba-d705-43c0-88cd-a78cb931f8f6" providerId="ADAL" clId="{A635B1C1-20F6-46BF-A3D4-9372544D26D3}" dt="2024-08-27T05:41:02.537" v="2154" actId="1076"/>
          <ac:picMkLst>
            <pc:docMk/>
            <pc:sldMk cId="163043041" sldId="287"/>
            <ac:picMk id="11" creationId="{7E62F20D-E47B-E661-C77B-7BC011E837D0}"/>
          </ac:picMkLst>
        </pc:picChg>
      </pc:sldChg>
      <pc:sldChg chg="addSp modSp add mod">
        <pc:chgData name="Dhananjay Kumar" userId="e01be3ba-d705-43c0-88cd-a78cb931f8f6" providerId="ADAL" clId="{A635B1C1-20F6-46BF-A3D4-9372544D26D3}" dt="2024-08-27T05:46:41.316" v="2186" actId="1076"/>
        <pc:sldMkLst>
          <pc:docMk/>
          <pc:sldMk cId="2134637366" sldId="288"/>
        </pc:sldMkLst>
        <pc:spChg chg="mod">
          <ac:chgData name="Dhananjay Kumar" userId="e01be3ba-d705-43c0-88cd-a78cb931f8f6" providerId="ADAL" clId="{A635B1C1-20F6-46BF-A3D4-9372544D26D3}" dt="2024-08-27T05:45:07.752" v="2170" actId="20577"/>
          <ac:spMkLst>
            <pc:docMk/>
            <pc:sldMk cId="2134637366" sldId="288"/>
            <ac:spMk id="5" creationId="{03D4B6BB-E7BE-18F9-1969-577D023BEF8D}"/>
          </ac:spMkLst>
        </pc:spChg>
        <pc:spChg chg="mod">
          <ac:chgData name="Dhananjay Kumar" userId="e01be3ba-d705-43c0-88cd-a78cb931f8f6" providerId="ADAL" clId="{A635B1C1-20F6-46BF-A3D4-9372544D26D3}" dt="2024-08-27T05:44:46.191" v="2156"/>
          <ac:spMkLst>
            <pc:docMk/>
            <pc:sldMk cId="2134637366" sldId="288"/>
            <ac:spMk id="6" creationId="{D3B282CE-4423-B9BE-1BC3-1FA4CF86E588}"/>
          </ac:spMkLst>
        </pc:spChg>
        <pc:spChg chg="mod">
          <ac:chgData name="Dhananjay Kumar" userId="e01be3ba-d705-43c0-88cd-a78cb931f8f6" providerId="ADAL" clId="{A635B1C1-20F6-46BF-A3D4-9372544D26D3}" dt="2024-08-27T05:41:13.077" v="2155" actId="313"/>
          <ac:spMkLst>
            <pc:docMk/>
            <pc:sldMk cId="2134637366" sldId="288"/>
            <ac:spMk id="13" creationId="{1847690B-E8E0-52FF-B782-682A7079F97C}"/>
          </ac:spMkLst>
        </pc:spChg>
        <pc:picChg chg="add mod">
          <ac:chgData name="Dhananjay Kumar" userId="e01be3ba-d705-43c0-88cd-a78cb931f8f6" providerId="ADAL" clId="{A635B1C1-20F6-46BF-A3D4-9372544D26D3}" dt="2024-08-27T05:46:41.316" v="2186" actId="1076"/>
          <ac:picMkLst>
            <pc:docMk/>
            <pc:sldMk cId="2134637366" sldId="288"/>
            <ac:picMk id="3" creationId="{B1049A90-A70D-E5E1-3827-CFD19508F6EA}"/>
          </ac:picMkLst>
        </pc:picChg>
        <pc:picChg chg="add mod">
          <ac:chgData name="Dhananjay Kumar" userId="e01be3ba-d705-43c0-88cd-a78cb931f8f6" providerId="ADAL" clId="{A635B1C1-20F6-46BF-A3D4-9372544D26D3}" dt="2024-08-27T05:46:39.118" v="2185" actId="1076"/>
          <ac:picMkLst>
            <pc:docMk/>
            <pc:sldMk cId="2134637366" sldId="288"/>
            <ac:picMk id="7" creationId="{80CFEF7A-EEF3-07D9-9EF6-C87B7FA62677}"/>
          </ac:picMkLst>
        </pc:picChg>
        <pc:picChg chg="add mod">
          <ac:chgData name="Dhananjay Kumar" userId="e01be3ba-d705-43c0-88cd-a78cb931f8f6" providerId="ADAL" clId="{A635B1C1-20F6-46BF-A3D4-9372544D26D3}" dt="2024-08-27T05:46:29.086" v="2183" actId="1076"/>
          <ac:picMkLst>
            <pc:docMk/>
            <pc:sldMk cId="2134637366" sldId="288"/>
            <ac:picMk id="9" creationId="{DA6DC1F8-3323-7641-35F8-C3B6EEF0FDCC}"/>
          </ac:picMkLst>
        </pc:picChg>
        <pc:picChg chg="add mod">
          <ac:chgData name="Dhananjay Kumar" userId="e01be3ba-d705-43c0-88cd-a78cb931f8f6" providerId="ADAL" clId="{A635B1C1-20F6-46BF-A3D4-9372544D26D3}" dt="2024-08-27T05:46:32.137" v="2184" actId="1076"/>
          <ac:picMkLst>
            <pc:docMk/>
            <pc:sldMk cId="2134637366" sldId="288"/>
            <ac:picMk id="11" creationId="{8A1B6E74-C66C-08C1-0BAE-4997048C1824}"/>
          </ac:picMkLst>
        </pc:picChg>
      </pc:sldChg>
      <pc:sldChg chg="add del">
        <pc:chgData name="Dhananjay Kumar" userId="e01be3ba-d705-43c0-88cd-a78cb931f8f6" providerId="ADAL" clId="{A635B1C1-20F6-46BF-A3D4-9372544D26D3}" dt="2024-08-26T13:42:01.837" v="882" actId="2696"/>
        <pc:sldMkLst>
          <pc:docMk/>
          <pc:sldMk cId="3180865978" sldId="289"/>
        </pc:sldMkLst>
      </pc:sldChg>
      <pc:sldChg chg="addSp modSp add mod">
        <pc:chgData name="Dhananjay Kumar" userId="e01be3ba-d705-43c0-88cd-a78cb931f8f6" providerId="ADAL" clId="{A635B1C1-20F6-46BF-A3D4-9372544D26D3}" dt="2024-08-27T05:49:19.741" v="2209" actId="1076"/>
        <pc:sldMkLst>
          <pc:docMk/>
          <pc:sldMk cId="2597144967" sldId="290"/>
        </pc:sldMkLst>
        <pc:spChg chg="mod">
          <ac:chgData name="Dhananjay Kumar" userId="e01be3ba-d705-43c0-88cd-a78cb931f8f6" providerId="ADAL" clId="{A635B1C1-20F6-46BF-A3D4-9372544D26D3}" dt="2024-08-27T05:48:08.533" v="2201" actId="20577"/>
          <ac:spMkLst>
            <pc:docMk/>
            <pc:sldMk cId="2597144967" sldId="290"/>
            <ac:spMk id="5" creationId="{03D4B6BB-E7BE-18F9-1969-577D023BEF8D}"/>
          </ac:spMkLst>
        </pc:spChg>
        <pc:spChg chg="mod">
          <ac:chgData name="Dhananjay Kumar" userId="e01be3ba-d705-43c0-88cd-a78cb931f8f6" providerId="ADAL" clId="{A635B1C1-20F6-46BF-A3D4-9372544D26D3}" dt="2024-08-27T05:47:44.400" v="2187"/>
          <ac:spMkLst>
            <pc:docMk/>
            <pc:sldMk cId="2597144967" sldId="290"/>
            <ac:spMk id="6" creationId="{D3B282CE-4423-B9BE-1BC3-1FA4CF86E588}"/>
          </ac:spMkLst>
        </pc:spChg>
        <pc:spChg chg="mod">
          <ac:chgData name="Dhananjay Kumar" userId="e01be3ba-d705-43c0-88cd-a78cb931f8f6" providerId="ADAL" clId="{A635B1C1-20F6-46BF-A3D4-9372544D26D3}" dt="2024-08-26T13:41:55.880" v="881" actId="14100"/>
          <ac:spMkLst>
            <pc:docMk/>
            <pc:sldMk cId="2597144967" sldId="290"/>
            <ac:spMk id="13" creationId="{1847690B-E8E0-52FF-B782-682A7079F97C}"/>
          </ac:spMkLst>
        </pc:spChg>
        <pc:picChg chg="add mod">
          <ac:chgData name="Dhananjay Kumar" userId="e01be3ba-d705-43c0-88cd-a78cb931f8f6" providerId="ADAL" clId="{A635B1C1-20F6-46BF-A3D4-9372544D26D3}" dt="2024-08-27T05:48:31.995" v="2204" actId="1076"/>
          <ac:picMkLst>
            <pc:docMk/>
            <pc:sldMk cId="2597144967" sldId="290"/>
            <ac:picMk id="3" creationId="{08A3A744-53A6-427E-23E8-44AE58644846}"/>
          </ac:picMkLst>
        </pc:picChg>
        <pc:picChg chg="add mod">
          <ac:chgData name="Dhananjay Kumar" userId="e01be3ba-d705-43c0-88cd-a78cb931f8f6" providerId="ADAL" clId="{A635B1C1-20F6-46BF-A3D4-9372544D26D3}" dt="2024-08-27T05:49:00.813" v="2207" actId="1076"/>
          <ac:picMkLst>
            <pc:docMk/>
            <pc:sldMk cId="2597144967" sldId="290"/>
            <ac:picMk id="7" creationId="{06ABA41A-DA20-BE52-9D93-B175C797A891}"/>
          </ac:picMkLst>
        </pc:picChg>
        <pc:picChg chg="add mod">
          <ac:chgData name="Dhananjay Kumar" userId="e01be3ba-d705-43c0-88cd-a78cb931f8f6" providerId="ADAL" clId="{A635B1C1-20F6-46BF-A3D4-9372544D26D3}" dt="2024-08-27T05:49:19.741" v="2209" actId="1076"/>
          <ac:picMkLst>
            <pc:docMk/>
            <pc:sldMk cId="2597144967" sldId="290"/>
            <ac:picMk id="9" creationId="{A7AAB506-A864-D751-249A-AE9471E4996F}"/>
          </ac:picMkLst>
        </pc:picChg>
      </pc:sldChg>
      <pc:sldChg chg="addSp modSp add mod">
        <pc:chgData name="Dhananjay Kumar" userId="e01be3ba-d705-43c0-88cd-a78cb931f8f6" providerId="ADAL" clId="{A635B1C1-20F6-46BF-A3D4-9372544D26D3}" dt="2024-08-27T05:52:37.968" v="2233" actId="1076"/>
        <pc:sldMkLst>
          <pc:docMk/>
          <pc:sldMk cId="2688133666" sldId="291"/>
        </pc:sldMkLst>
        <pc:spChg chg="mod">
          <ac:chgData name="Dhananjay Kumar" userId="e01be3ba-d705-43c0-88cd-a78cb931f8f6" providerId="ADAL" clId="{A635B1C1-20F6-46BF-A3D4-9372544D26D3}" dt="2024-08-27T05:50:20.295" v="2211"/>
          <ac:spMkLst>
            <pc:docMk/>
            <pc:sldMk cId="2688133666" sldId="291"/>
            <ac:spMk id="5" creationId="{03D4B6BB-E7BE-18F9-1969-577D023BEF8D}"/>
          </ac:spMkLst>
        </pc:spChg>
        <pc:spChg chg="mod">
          <ac:chgData name="Dhananjay Kumar" userId="e01be3ba-d705-43c0-88cd-a78cb931f8f6" providerId="ADAL" clId="{A635B1C1-20F6-46BF-A3D4-9372544D26D3}" dt="2024-08-27T05:50:07.635" v="2210"/>
          <ac:spMkLst>
            <pc:docMk/>
            <pc:sldMk cId="2688133666" sldId="291"/>
            <ac:spMk id="6" creationId="{D3B282CE-4423-B9BE-1BC3-1FA4CF86E588}"/>
          </ac:spMkLst>
        </pc:spChg>
        <pc:spChg chg="mod">
          <ac:chgData name="Dhananjay Kumar" userId="e01be3ba-d705-43c0-88cd-a78cb931f8f6" providerId="ADAL" clId="{A635B1C1-20F6-46BF-A3D4-9372544D26D3}" dt="2024-08-26T13:41:38.184" v="865" actId="20577"/>
          <ac:spMkLst>
            <pc:docMk/>
            <pc:sldMk cId="2688133666" sldId="291"/>
            <ac:spMk id="13" creationId="{1847690B-E8E0-52FF-B782-682A7079F97C}"/>
          </ac:spMkLst>
        </pc:spChg>
        <pc:picChg chg="add mod">
          <ac:chgData name="Dhananjay Kumar" userId="e01be3ba-d705-43c0-88cd-a78cb931f8f6" providerId="ADAL" clId="{A635B1C1-20F6-46BF-A3D4-9372544D26D3}" dt="2024-08-27T05:51:37.183" v="2223" actId="1076"/>
          <ac:picMkLst>
            <pc:docMk/>
            <pc:sldMk cId="2688133666" sldId="291"/>
            <ac:picMk id="3" creationId="{6A6F8CF6-9D2E-1471-AD45-03942EF5DD3B}"/>
          </ac:picMkLst>
        </pc:picChg>
        <pc:picChg chg="add mod">
          <ac:chgData name="Dhananjay Kumar" userId="e01be3ba-d705-43c0-88cd-a78cb931f8f6" providerId="ADAL" clId="{A635B1C1-20F6-46BF-A3D4-9372544D26D3}" dt="2024-08-27T05:51:42.310" v="2225" actId="1076"/>
          <ac:picMkLst>
            <pc:docMk/>
            <pc:sldMk cId="2688133666" sldId="291"/>
            <ac:picMk id="7" creationId="{BFDFA472-17E5-9853-A9B1-679A110E8E22}"/>
          </ac:picMkLst>
        </pc:picChg>
        <pc:picChg chg="add mod">
          <ac:chgData name="Dhananjay Kumar" userId="e01be3ba-d705-43c0-88cd-a78cb931f8f6" providerId="ADAL" clId="{A635B1C1-20F6-46BF-A3D4-9372544D26D3}" dt="2024-08-27T05:51:53.643" v="2229" actId="1076"/>
          <ac:picMkLst>
            <pc:docMk/>
            <pc:sldMk cId="2688133666" sldId="291"/>
            <ac:picMk id="9" creationId="{AFD1DC29-1686-158E-B887-ED6690FF1BDA}"/>
          </ac:picMkLst>
        </pc:picChg>
        <pc:picChg chg="add mod">
          <ac:chgData name="Dhananjay Kumar" userId="e01be3ba-d705-43c0-88cd-a78cb931f8f6" providerId="ADAL" clId="{A635B1C1-20F6-46BF-A3D4-9372544D26D3}" dt="2024-08-27T05:51:56.854" v="2230" actId="1076"/>
          <ac:picMkLst>
            <pc:docMk/>
            <pc:sldMk cId="2688133666" sldId="291"/>
            <ac:picMk id="11" creationId="{3EE3AE07-B779-5C05-9AE6-E1F0086A9CC9}"/>
          </ac:picMkLst>
        </pc:picChg>
        <pc:picChg chg="add mod">
          <ac:chgData name="Dhananjay Kumar" userId="e01be3ba-d705-43c0-88cd-a78cb931f8f6" providerId="ADAL" clId="{A635B1C1-20F6-46BF-A3D4-9372544D26D3}" dt="2024-08-27T05:52:37.968" v="2233" actId="1076"/>
          <ac:picMkLst>
            <pc:docMk/>
            <pc:sldMk cId="2688133666" sldId="291"/>
            <ac:picMk id="14" creationId="{87EE3355-81F3-69BF-A538-1307EF2B2842}"/>
          </ac:picMkLst>
        </pc:picChg>
      </pc:sldChg>
      <pc:sldChg chg="addSp modSp add mod">
        <pc:chgData name="Dhananjay Kumar" userId="e01be3ba-d705-43c0-88cd-a78cb931f8f6" providerId="ADAL" clId="{A635B1C1-20F6-46BF-A3D4-9372544D26D3}" dt="2024-08-27T05:27:02.684" v="2002" actId="1076"/>
        <pc:sldMkLst>
          <pc:docMk/>
          <pc:sldMk cId="1159872507" sldId="292"/>
        </pc:sldMkLst>
        <pc:spChg chg="add">
          <ac:chgData name="Dhananjay Kumar" userId="e01be3ba-d705-43c0-88cd-a78cb931f8f6" providerId="ADAL" clId="{A635B1C1-20F6-46BF-A3D4-9372544D26D3}" dt="2024-08-27T05:23:52.619" v="1918"/>
          <ac:spMkLst>
            <pc:docMk/>
            <pc:sldMk cId="1159872507" sldId="292"/>
            <ac:spMk id="2" creationId="{2357F435-AE77-2D0E-7DFF-3C20B81EE9CE}"/>
          </ac:spMkLst>
        </pc:spChg>
        <pc:spChg chg="add">
          <ac:chgData name="Dhananjay Kumar" userId="e01be3ba-d705-43c0-88cd-a78cb931f8f6" providerId="ADAL" clId="{A635B1C1-20F6-46BF-A3D4-9372544D26D3}" dt="2024-08-27T05:24:01.513" v="1920"/>
          <ac:spMkLst>
            <pc:docMk/>
            <pc:sldMk cId="1159872507" sldId="292"/>
            <ac:spMk id="3" creationId="{CE1D21AB-6FEB-338D-550D-CF6BEF3A110B}"/>
          </ac:spMkLst>
        </pc:spChg>
        <pc:spChg chg="add">
          <ac:chgData name="Dhananjay Kumar" userId="e01be3ba-d705-43c0-88cd-a78cb931f8f6" providerId="ADAL" clId="{A635B1C1-20F6-46BF-A3D4-9372544D26D3}" dt="2024-08-27T05:24:08.309" v="1923"/>
          <ac:spMkLst>
            <pc:docMk/>
            <pc:sldMk cId="1159872507" sldId="292"/>
            <ac:spMk id="4" creationId="{0563C616-E223-49EC-8E92-8737238AEC08}"/>
          </ac:spMkLst>
        </pc:spChg>
        <pc:spChg chg="mod">
          <ac:chgData name="Dhananjay Kumar" userId="e01be3ba-d705-43c0-88cd-a78cb931f8f6" providerId="ADAL" clId="{A635B1C1-20F6-46BF-A3D4-9372544D26D3}" dt="2024-08-27T05:24:49.733" v="1980" actId="20577"/>
          <ac:spMkLst>
            <pc:docMk/>
            <pc:sldMk cId="1159872507" sldId="292"/>
            <ac:spMk id="5" creationId="{03D4B6BB-E7BE-18F9-1969-577D023BEF8D}"/>
          </ac:spMkLst>
        </pc:spChg>
        <pc:spChg chg="mod">
          <ac:chgData name="Dhananjay Kumar" userId="e01be3ba-d705-43c0-88cd-a78cb931f8f6" providerId="ADAL" clId="{A635B1C1-20F6-46BF-A3D4-9372544D26D3}" dt="2024-08-27T05:22:14.387" v="1902"/>
          <ac:spMkLst>
            <pc:docMk/>
            <pc:sldMk cId="1159872507" sldId="292"/>
            <ac:spMk id="6" creationId="{D3B282CE-4423-B9BE-1BC3-1FA4CF86E588}"/>
          </ac:spMkLst>
        </pc:spChg>
        <pc:spChg chg="mod">
          <ac:chgData name="Dhananjay Kumar" userId="e01be3ba-d705-43c0-88cd-a78cb931f8f6" providerId="ADAL" clId="{A635B1C1-20F6-46BF-A3D4-9372544D26D3}" dt="2024-08-26T13:42:43.044" v="891" actId="20577"/>
          <ac:spMkLst>
            <pc:docMk/>
            <pc:sldMk cId="1159872507" sldId="292"/>
            <ac:spMk id="13" creationId="{1847690B-E8E0-52FF-B782-682A7079F97C}"/>
          </ac:spMkLst>
        </pc:spChg>
        <pc:picChg chg="add mod">
          <ac:chgData name="Dhananjay Kumar" userId="e01be3ba-d705-43c0-88cd-a78cb931f8f6" providerId="ADAL" clId="{A635B1C1-20F6-46BF-A3D4-9372544D26D3}" dt="2024-08-27T05:26:42.582" v="1994" actId="1076"/>
          <ac:picMkLst>
            <pc:docMk/>
            <pc:sldMk cId="1159872507" sldId="292"/>
            <ac:picMk id="8" creationId="{B9BE7BD2-0784-1F67-EEA8-25C0A2385A6F}"/>
          </ac:picMkLst>
        </pc:picChg>
        <pc:picChg chg="add mod">
          <ac:chgData name="Dhananjay Kumar" userId="e01be3ba-d705-43c0-88cd-a78cb931f8f6" providerId="ADAL" clId="{A635B1C1-20F6-46BF-A3D4-9372544D26D3}" dt="2024-08-27T05:26:45.991" v="1995" actId="1076"/>
          <ac:picMkLst>
            <pc:docMk/>
            <pc:sldMk cId="1159872507" sldId="292"/>
            <ac:picMk id="10" creationId="{BBC20B98-809A-5E1B-EAB3-0D762D3EB4DC}"/>
          </ac:picMkLst>
        </pc:picChg>
        <pc:picChg chg="add mod">
          <ac:chgData name="Dhananjay Kumar" userId="e01be3ba-d705-43c0-88cd-a78cb931f8f6" providerId="ADAL" clId="{A635B1C1-20F6-46BF-A3D4-9372544D26D3}" dt="2024-08-27T05:26:51.078" v="1997" actId="1076"/>
          <ac:picMkLst>
            <pc:docMk/>
            <pc:sldMk cId="1159872507" sldId="292"/>
            <ac:picMk id="12" creationId="{4152FC73-B0E0-D0AA-B211-0F6CEEE3DE28}"/>
          </ac:picMkLst>
        </pc:picChg>
        <pc:picChg chg="add mod">
          <ac:chgData name="Dhananjay Kumar" userId="e01be3ba-d705-43c0-88cd-a78cb931f8f6" providerId="ADAL" clId="{A635B1C1-20F6-46BF-A3D4-9372544D26D3}" dt="2024-08-27T05:26:57.528" v="2000" actId="1076"/>
          <ac:picMkLst>
            <pc:docMk/>
            <pc:sldMk cId="1159872507" sldId="292"/>
            <ac:picMk id="15" creationId="{45E701C2-D4EB-22E4-FAD7-BAAB51862A28}"/>
          </ac:picMkLst>
        </pc:picChg>
        <pc:picChg chg="add mod">
          <ac:chgData name="Dhananjay Kumar" userId="e01be3ba-d705-43c0-88cd-a78cb931f8f6" providerId="ADAL" clId="{A635B1C1-20F6-46BF-A3D4-9372544D26D3}" dt="2024-08-27T05:27:02.684" v="2002" actId="1076"/>
          <ac:picMkLst>
            <pc:docMk/>
            <pc:sldMk cId="1159872507" sldId="292"/>
            <ac:picMk id="17" creationId="{E823C329-A226-1929-76B7-848FA9E7017E}"/>
          </ac:picMkLst>
        </pc:picChg>
      </pc:sldChg>
      <pc:sldChg chg="addSp delSp modSp add mod">
        <pc:chgData name="Dhananjay Kumar" userId="e01be3ba-d705-43c0-88cd-a78cb931f8f6" providerId="ADAL" clId="{A635B1C1-20F6-46BF-A3D4-9372544D26D3}" dt="2024-08-27T04:58:03.490" v="1834" actId="6549"/>
        <pc:sldMkLst>
          <pc:docMk/>
          <pc:sldMk cId="960682262" sldId="293"/>
        </pc:sldMkLst>
        <pc:spChg chg="add mod">
          <ac:chgData name="Dhananjay Kumar" userId="e01be3ba-d705-43c0-88cd-a78cb931f8f6" providerId="ADAL" clId="{A635B1C1-20F6-46BF-A3D4-9372544D26D3}" dt="2024-08-27T04:19:51.589" v="1100" actId="20577"/>
          <ac:spMkLst>
            <pc:docMk/>
            <pc:sldMk cId="960682262" sldId="293"/>
            <ac:spMk id="2" creationId="{5789BBCC-B7D5-C457-D976-40C6F507F1E4}"/>
          </ac:spMkLst>
        </pc:spChg>
        <pc:spChg chg="add mod">
          <ac:chgData name="Dhananjay Kumar" userId="e01be3ba-d705-43c0-88cd-a78cb931f8f6" providerId="ADAL" clId="{A635B1C1-20F6-46BF-A3D4-9372544D26D3}" dt="2024-08-27T04:17:37.760" v="983" actId="20577"/>
          <ac:spMkLst>
            <pc:docMk/>
            <pc:sldMk cId="960682262" sldId="293"/>
            <ac:spMk id="3" creationId="{D1799558-7A97-039C-5C58-B123C9119165}"/>
          </ac:spMkLst>
        </pc:spChg>
        <pc:spChg chg="del">
          <ac:chgData name="Dhananjay Kumar" userId="e01be3ba-d705-43c0-88cd-a78cb931f8f6" providerId="ADAL" clId="{A635B1C1-20F6-46BF-A3D4-9372544D26D3}" dt="2024-08-27T04:16:48.054" v="935" actId="478"/>
          <ac:spMkLst>
            <pc:docMk/>
            <pc:sldMk cId="960682262" sldId="293"/>
            <ac:spMk id="4" creationId="{80C08D68-98A0-8BF1-301C-83EDFD4698CD}"/>
          </ac:spMkLst>
        </pc:spChg>
        <pc:spChg chg="mod">
          <ac:chgData name="Dhananjay Kumar" userId="e01be3ba-d705-43c0-88cd-a78cb931f8f6" providerId="ADAL" clId="{A635B1C1-20F6-46BF-A3D4-9372544D26D3}" dt="2024-08-27T04:19:58.147" v="1101" actId="20577"/>
          <ac:spMkLst>
            <pc:docMk/>
            <pc:sldMk cId="960682262" sldId="293"/>
            <ac:spMk id="5" creationId="{4C0A2A3A-6725-E5D9-DF9F-D0C434F84314}"/>
          </ac:spMkLst>
        </pc:spChg>
        <pc:spChg chg="add mod">
          <ac:chgData name="Dhananjay Kumar" userId="e01be3ba-d705-43c0-88cd-a78cb931f8f6" providerId="ADAL" clId="{A635B1C1-20F6-46BF-A3D4-9372544D26D3}" dt="2024-08-27T04:17:59.524" v="1014" actId="20577"/>
          <ac:spMkLst>
            <pc:docMk/>
            <pc:sldMk cId="960682262" sldId="293"/>
            <ac:spMk id="6" creationId="{33FA0E2B-7247-72FC-7EC1-872E08134455}"/>
          </ac:spMkLst>
        </pc:spChg>
        <pc:spChg chg="add mod">
          <ac:chgData name="Dhananjay Kumar" userId="e01be3ba-d705-43c0-88cd-a78cb931f8f6" providerId="ADAL" clId="{A635B1C1-20F6-46BF-A3D4-9372544D26D3}" dt="2024-08-27T04:18:47.310" v="1052" actId="20577"/>
          <ac:spMkLst>
            <pc:docMk/>
            <pc:sldMk cId="960682262" sldId="293"/>
            <ac:spMk id="7" creationId="{BCCCAE0D-FF70-9120-D670-31DE5FA4ADB6}"/>
          </ac:spMkLst>
        </pc:spChg>
        <pc:spChg chg="add mod">
          <ac:chgData name="Dhananjay Kumar" userId="e01be3ba-d705-43c0-88cd-a78cb931f8f6" providerId="ADAL" clId="{A635B1C1-20F6-46BF-A3D4-9372544D26D3}" dt="2024-08-27T04:56:41.374" v="1767" actId="313"/>
          <ac:spMkLst>
            <pc:docMk/>
            <pc:sldMk cId="960682262" sldId="293"/>
            <ac:spMk id="8" creationId="{D08437A4-8224-358F-C6F1-2E91039B66DC}"/>
          </ac:spMkLst>
        </pc:spChg>
        <pc:spChg chg="add mod">
          <ac:chgData name="Dhananjay Kumar" userId="e01be3ba-d705-43c0-88cd-a78cb931f8f6" providerId="ADAL" clId="{A635B1C1-20F6-46BF-A3D4-9372544D26D3}" dt="2024-08-27T04:26:16.978" v="1228" actId="1076"/>
          <ac:spMkLst>
            <pc:docMk/>
            <pc:sldMk cId="960682262" sldId="293"/>
            <ac:spMk id="9" creationId="{B1FA4777-2BD0-7D59-1CB7-A5C09A37116C}"/>
          </ac:spMkLst>
        </pc:spChg>
        <pc:spChg chg="add mod">
          <ac:chgData name="Dhananjay Kumar" userId="e01be3ba-d705-43c0-88cd-a78cb931f8f6" providerId="ADAL" clId="{A635B1C1-20F6-46BF-A3D4-9372544D26D3}" dt="2024-08-27T04:53:26.395" v="1567"/>
          <ac:spMkLst>
            <pc:docMk/>
            <pc:sldMk cId="960682262" sldId="293"/>
            <ac:spMk id="10" creationId="{81CBCCE9-61CB-B251-A68D-0CBB12F78F09}"/>
          </ac:spMkLst>
        </pc:spChg>
        <pc:spChg chg="add">
          <ac:chgData name="Dhananjay Kumar" userId="e01be3ba-d705-43c0-88cd-a78cb931f8f6" providerId="ADAL" clId="{A635B1C1-20F6-46BF-A3D4-9372544D26D3}" dt="2024-08-27T04:29:59.033" v="1311"/>
          <ac:spMkLst>
            <pc:docMk/>
            <pc:sldMk cId="960682262" sldId="293"/>
            <ac:spMk id="11" creationId="{A161CE56-E914-8A70-3142-251DB3A8374A}"/>
          </ac:spMkLst>
        </pc:spChg>
        <pc:spChg chg="add mod">
          <ac:chgData name="Dhananjay Kumar" userId="e01be3ba-d705-43c0-88cd-a78cb931f8f6" providerId="ADAL" clId="{A635B1C1-20F6-46BF-A3D4-9372544D26D3}" dt="2024-08-27T04:30:18.396" v="1313"/>
          <ac:spMkLst>
            <pc:docMk/>
            <pc:sldMk cId="960682262" sldId="293"/>
            <ac:spMk id="12" creationId="{B86BAAF6-98C0-CAF5-A37D-8A4C1963B50D}"/>
          </ac:spMkLst>
        </pc:spChg>
        <pc:spChg chg="add del mod">
          <ac:chgData name="Dhananjay Kumar" userId="e01be3ba-d705-43c0-88cd-a78cb931f8f6" providerId="ADAL" clId="{A635B1C1-20F6-46BF-A3D4-9372544D26D3}" dt="2024-08-27T04:53:47.695" v="1571" actId="478"/>
          <ac:spMkLst>
            <pc:docMk/>
            <pc:sldMk cId="960682262" sldId="293"/>
            <ac:spMk id="14" creationId="{0007615E-D110-F74F-487E-B955877B5A5C}"/>
          </ac:spMkLst>
        </pc:spChg>
        <pc:spChg chg="add mod">
          <ac:chgData name="Dhananjay Kumar" userId="e01be3ba-d705-43c0-88cd-a78cb931f8f6" providerId="ADAL" clId="{A635B1C1-20F6-46BF-A3D4-9372544D26D3}" dt="2024-08-27T04:55:08.604" v="1614" actId="20577"/>
          <ac:spMkLst>
            <pc:docMk/>
            <pc:sldMk cId="960682262" sldId="293"/>
            <ac:spMk id="15" creationId="{125C0F60-9D0E-B976-C205-40F9812156A9}"/>
          </ac:spMkLst>
        </pc:spChg>
        <pc:spChg chg="add mod">
          <ac:chgData name="Dhananjay Kumar" userId="e01be3ba-d705-43c0-88cd-a78cb931f8f6" providerId="ADAL" clId="{A635B1C1-20F6-46BF-A3D4-9372544D26D3}" dt="2024-08-27T04:56:36.713" v="1766" actId="20577"/>
          <ac:spMkLst>
            <pc:docMk/>
            <pc:sldMk cId="960682262" sldId="293"/>
            <ac:spMk id="16" creationId="{4DA6C372-F13C-E182-8E89-CF07CD49044B}"/>
          </ac:spMkLst>
        </pc:spChg>
        <pc:spChg chg="add mod">
          <ac:chgData name="Dhananjay Kumar" userId="e01be3ba-d705-43c0-88cd-a78cb931f8f6" providerId="ADAL" clId="{A635B1C1-20F6-46BF-A3D4-9372544D26D3}" dt="2024-08-27T04:58:03.490" v="1834" actId="6549"/>
          <ac:spMkLst>
            <pc:docMk/>
            <pc:sldMk cId="960682262" sldId="293"/>
            <ac:spMk id="17" creationId="{FF333808-B5DF-3737-2ADF-A2080DF351D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2B9B-388F-9258-B2BD-987F86253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733E35-F754-8637-E48E-78411A426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69E294-2777-FAFA-AD5C-A310A7A30D84}"/>
              </a:ext>
            </a:extLst>
          </p:cNvPr>
          <p:cNvSpPr>
            <a:spLocks noGrp="1"/>
          </p:cNvSpPr>
          <p:nvPr>
            <p:ph type="dt" sz="half" idx="10"/>
          </p:nvPr>
        </p:nvSpPr>
        <p:spPr/>
        <p:txBody>
          <a:bodyPr/>
          <a:lstStyle/>
          <a:p>
            <a:fld id="{39E599D0-1A41-43D6-8227-DFF16B65B524}" type="datetimeFigureOut">
              <a:rPr lang="en-US" smtClean="0"/>
              <a:t>8/27/2024</a:t>
            </a:fld>
            <a:endParaRPr lang="en-US"/>
          </a:p>
        </p:txBody>
      </p:sp>
      <p:sp>
        <p:nvSpPr>
          <p:cNvPr id="5" name="Footer Placeholder 4">
            <a:extLst>
              <a:ext uri="{FF2B5EF4-FFF2-40B4-BE49-F238E27FC236}">
                <a16:creationId xmlns:a16="http://schemas.microsoft.com/office/drawing/2014/main" id="{40F7C81D-C650-3879-F0E0-1DEFEA3FF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9F474-45B0-F866-D19E-D888F94F4DE2}"/>
              </a:ext>
            </a:extLst>
          </p:cNvPr>
          <p:cNvSpPr>
            <a:spLocks noGrp="1"/>
          </p:cNvSpPr>
          <p:nvPr>
            <p:ph type="sldNum" sz="quarter" idx="12"/>
          </p:nvPr>
        </p:nvSpPr>
        <p:spPr/>
        <p:txBody>
          <a:bodyPr/>
          <a:lstStyle/>
          <a:p>
            <a:fld id="{E4326A93-CE1D-4A04-8C30-E53C6AA334B7}" type="slidenum">
              <a:rPr lang="en-US" smtClean="0"/>
              <a:t>‹#›</a:t>
            </a:fld>
            <a:endParaRPr lang="en-US"/>
          </a:p>
        </p:txBody>
      </p:sp>
    </p:spTree>
    <p:extLst>
      <p:ext uri="{BB962C8B-B14F-4D97-AF65-F5344CB8AC3E}">
        <p14:creationId xmlns:p14="http://schemas.microsoft.com/office/powerpoint/2010/main" val="324417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F4D3-1798-DE10-D0D8-86AD935E1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D6BBD1-FE16-C86F-E12D-2ECBE0206B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54D00-4014-F734-C283-C5D98DC236A1}"/>
              </a:ext>
            </a:extLst>
          </p:cNvPr>
          <p:cNvSpPr>
            <a:spLocks noGrp="1"/>
          </p:cNvSpPr>
          <p:nvPr>
            <p:ph type="dt" sz="half" idx="10"/>
          </p:nvPr>
        </p:nvSpPr>
        <p:spPr/>
        <p:txBody>
          <a:bodyPr/>
          <a:lstStyle/>
          <a:p>
            <a:fld id="{39E599D0-1A41-43D6-8227-DFF16B65B524}" type="datetimeFigureOut">
              <a:rPr lang="en-US" smtClean="0"/>
              <a:t>8/27/2024</a:t>
            </a:fld>
            <a:endParaRPr lang="en-US"/>
          </a:p>
        </p:txBody>
      </p:sp>
      <p:sp>
        <p:nvSpPr>
          <p:cNvPr id="5" name="Footer Placeholder 4">
            <a:extLst>
              <a:ext uri="{FF2B5EF4-FFF2-40B4-BE49-F238E27FC236}">
                <a16:creationId xmlns:a16="http://schemas.microsoft.com/office/drawing/2014/main" id="{3A66E8DD-FD46-C849-2B18-D8AB91AC8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EB579-910D-40A6-7A85-8175BA1DCFE2}"/>
              </a:ext>
            </a:extLst>
          </p:cNvPr>
          <p:cNvSpPr>
            <a:spLocks noGrp="1"/>
          </p:cNvSpPr>
          <p:nvPr>
            <p:ph type="sldNum" sz="quarter" idx="12"/>
          </p:nvPr>
        </p:nvSpPr>
        <p:spPr/>
        <p:txBody>
          <a:bodyPr/>
          <a:lstStyle/>
          <a:p>
            <a:fld id="{E4326A93-CE1D-4A04-8C30-E53C6AA334B7}" type="slidenum">
              <a:rPr lang="en-US" smtClean="0"/>
              <a:t>‹#›</a:t>
            </a:fld>
            <a:endParaRPr lang="en-US"/>
          </a:p>
        </p:txBody>
      </p:sp>
    </p:spTree>
    <p:extLst>
      <p:ext uri="{BB962C8B-B14F-4D97-AF65-F5344CB8AC3E}">
        <p14:creationId xmlns:p14="http://schemas.microsoft.com/office/powerpoint/2010/main" val="311664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D6B43-8BB0-BBAC-4433-D5C7A6B4EC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24D109-7C31-64D6-F0FA-4826837449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4FAB7-2AC4-091B-46D9-82D52F887CD7}"/>
              </a:ext>
            </a:extLst>
          </p:cNvPr>
          <p:cNvSpPr>
            <a:spLocks noGrp="1"/>
          </p:cNvSpPr>
          <p:nvPr>
            <p:ph type="dt" sz="half" idx="10"/>
          </p:nvPr>
        </p:nvSpPr>
        <p:spPr/>
        <p:txBody>
          <a:bodyPr/>
          <a:lstStyle/>
          <a:p>
            <a:fld id="{39E599D0-1A41-43D6-8227-DFF16B65B524}" type="datetimeFigureOut">
              <a:rPr lang="en-US" smtClean="0"/>
              <a:t>8/27/2024</a:t>
            </a:fld>
            <a:endParaRPr lang="en-US"/>
          </a:p>
        </p:txBody>
      </p:sp>
      <p:sp>
        <p:nvSpPr>
          <p:cNvPr id="5" name="Footer Placeholder 4">
            <a:extLst>
              <a:ext uri="{FF2B5EF4-FFF2-40B4-BE49-F238E27FC236}">
                <a16:creationId xmlns:a16="http://schemas.microsoft.com/office/drawing/2014/main" id="{67181841-46B6-AB67-605F-CED229A79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3AF53-CEBA-286F-7102-CA1BD057225D}"/>
              </a:ext>
            </a:extLst>
          </p:cNvPr>
          <p:cNvSpPr>
            <a:spLocks noGrp="1"/>
          </p:cNvSpPr>
          <p:nvPr>
            <p:ph type="sldNum" sz="quarter" idx="12"/>
          </p:nvPr>
        </p:nvSpPr>
        <p:spPr/>
        <p:txBody>
          <a:bodyPr/>
          <a:lstStyle/>
          <a:p>
            <a:fld id="{E4326A93-CE1D-4A04-8C30-E53C6AA334B7}" type="slidenum">
              <a:rPr lang="en-US" smtClean="0"/>
              <a:t>‹#›</a:t>
            </a:fld>
            <a:endParaRPr lang="en-US"/>
          </a:p>
        </p:txBody>
      </p:sp>
    </p:spTree>
    <p:extLst>
      <p:ext uri="{BB962C8B-B14F-4D97-AF65-F5344CB8AC3E}">
        <p14:creationId xmlns:p14="http://schemas.microsoft.com/office/powerpoint/2010/main" val="128718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C9E6-D9F0-877C-3EA1-4D5F5E4CD5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70B027-DFC3-1B7E-CE59-D6471AD2E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49599A-C40D-3C74-5F4B-3B7B97172277}"/>
              </a:ext>
            </a:extLst>
          </p:cNvPr>
          <p:cNvSpPr>
            <a:spLocks noGrp="1"/>
          </p:cNvSpPr>
          <p:nvPr>
            <p:ph type="dt" sz="half" idx="10"/>
          </p:nvPr>
        </p:nvSpPr>
        <p:spPr/>
        <p:txBody>
          <a:bodyPr/>
          <a:lstStyle/>
          <a:p>
            <a:fld id="{39E599D0-1A41-43D6-8227-DFF16B65B524}" type="datetimeFigureOut">
              <a:rPr lang="en-US" smtClean="0"/>
              <a:t>8/27/2024</a:t>
            </a:fld>
            <a:endParaRPr lang="en-US"/>
          </a:p>
        </p:txBody>
      </p:sp>
      <p:sp>
        <p:nvSpPr>
          <p:cNvPr id="5" name="Footer Placeholder 4">
            <a:extLst>
              <a:ext uri="{FF2B5EF4-FFF2-40B4-BE49-F238E27FC236}">
                <a16:creationId xmlns:a16="http://schemas.microsoft.com/office/drawing/2014/main" id="{1268B346-F08F-A79D-CBFF-58A361E83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33568-1A52-85CA-1471-1432BF301BC6}"/>
              </a:ext>
            </a:extLst>
          </p:cNvPr>
          <p:cNvSpPr>
            <a:spLocks noGrp="1"/>
          </p:cNvSpPr>
          <p:nvPr>
            <p:ph type="sldNum" sz="quarter" idx="12"/>
          </p:nvPr>
        </p:nvSpPr>
        <p:spPr/>
        <p:txBody>
          <a:bodyPr/>
          <a:lstStyle/>
          <a:p>
            <a:fld id="{E4326A93-CE1D-4A04-8C30-E53C6AA334B7}" type="slidenum">
              <a:rPr lang="en-US" smtClean="0"/>
              <a:t>‹#›</a:t>
            </a:fld>
            <a:endParaRPr lang="en-US"/>
          </a:p>
        </p:txBody>
      </p:sp>
    </p:spTree>
    <p:extLst>
      <p:ext uri="{BB962C8B-B14F-4D97-AF65-F5344CB8AC3E}">
        <p14:creationId xmlns:p14="http://schemas.microsoft.com/office/powerpoint/2010/main" val="346419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2DC4-EE2C-2222-C0B7-CA846DA6BC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5A8CAF-59A9-D4AB-D47E-724F8DA206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B69AAD-84D7-ECDC-E05D-93D6D36F3916}"/>
              </a:ext>
            </a:extLst>
          </p:cNvPr>
          <p:cNvSpPr>
            <a:spLocks noGrp="1"/>
          </p:cNvSpPr>
          <p:nvPr>
            <p:ph type="dt" sz="half" idx="10"/>
          </p:nvPr>
        </p:nvSpPr>
        <p:spPr/>
        <p:txBody>
          <a:bodyPr/>
          <a:lstStyle/>
          <a:p>
            <a:fld id="{39E599D0-1A41-43D6-8227-DFF16B65B524}" type="datetimeFigureOut">
              <a:rPr lang="en-US" smtClean="0"/>
              <a:t>8/27/2024</a:t>
            </a:fld>
            <a:endParaRPr lang="en-US"/>
          </a:p>
        </p:txBody>
      </p:sp>
      <p:sp>
        <p:nvSpPr>
          <p:cNvPr id="5" name="Footer Placeholder 4">
            <a:extLst>
              <a:ext uri="{FF2B5EF4-FFF2-40B4-BE49-F238E27FC236}">
                <a16:creationId xmlns:a16="http://schemas.microsoft.com/office/drawing/2014/main" id="{9A9B05F1-7A80-C37B-2A68-D1BF183A5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1A0CA-7F82-A630-18B5-60253071E8C1}"/>
              </a:ext>
            </a:extLst>
          </p:cNvPr>
          <p:cNvSpPr>
            <a:spLocks noGrp="1"/>
          </p:cNvSpPr>
          <p:nvPr>
            <p:ph type="sldNum" sz="quarter" idx="12"/>
          </p:nvPr>
        </p:nvSpPr>
        <p:spPr/>
        <p:txBody>
          <a:bodyPr/>
          <a:lstStyle/>
          <a:p>
            <a:fld id="{E4326A93-CE1D-4A04-8C30-E53C6AA334B7}" type="slidenum">
              <a:rPr lang="en-US" smtClean="0"/>
              <a:t>‹#›</a:t>
            </a:fld>
            <a:endParaRPr lang="en-US"/>
          </a:p>
        </p:txBody>
      </p:sp>
    </p:spTree>
    <p:extLst>
      <p:ext uri="{BB962C8B-B14F-4D97-AF65-F5344CB8AC3E}">
        <p14:creationId xmlns:p14="http://schemas.microsoft.com/office/powerpoint/2010/main" val="186281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4945-2258-199B-3FB8-9C75ADDC1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EADAD7-FB67-F187-5152-77A9D37396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956A99-477C-47E4-4359-A3CF6E3A91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69EFB5-7266-5FAA-EDCE-02A80EFE1C12}"/>
              </a:ext>
            </a:extLst>
          </p:cNvPr>
          <p:cNvSpPr>
            <a:spLocks noGrp="1"/>
          </p:cNvSpPr>
          <p:nvPr>
            <p:ph type="dt" sz="half" idx="10"/>
          </p:nvPr>
        </p:nvSpPr>
        <p:spPr/>
        <p:txBody>
          <a:bodyPr/>
          <a:lstStyle/>
          <a:p>
            <a:fld id="{39E599D0-1A41-43D6-8227-DFF16B65B524}" type="datetimeFigureOut">
              <a:rPr lang="en-US" smtClean="0"/>
              <a:t>8/27/2024</a:t>
            </a:fld>
            <a:endParaRPr lang="en-US"/>
          </a:p>
        </p:txBody>
      </p:sp>
      <p:sp>
        <p:nvSpPr>
          <p:cNvPr id="6" name="Footer Placeholder 5">
            <a:extLst>
              <a:ext uri="{FF2B5EF4-FFF2-40B4-BE49-F238E27FC236}">
                <a16:creationId xmlns:a16="http://schemas.microsoft.com/office/drawing/2014/main" id="{EE05EBF2-9327-766B-1185-ED1E42C0C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555660-0C55-3BC7-3F25-80F12B82ECC0}"/>
              </a:ext>
            </a:extLst>
          </p:cNvPr>
          <p:cNvSpPr>
            <a:spLocks noGrp="1"/>
          </p:cNvSpPr>
          <p:nvPr>
            <p:ph type="sldNum" sz="quarter" idx="12"/>
          </p:nvPr>
        </p:nvSpPr>
        <p:spPr/>
        <p:txBody>
          <a:bodyPr/>
          <a:lstStyle/>
          <a:p>
            <a:fld id="{E4326A93-CE1D-4A04-8C30-E53C6AA334B7}" type="slidenum">
              <a:rPr lang="en-US" smtClean="0"/>
              <a:t>‹#›</a:t>
            </a:fld>
            <a:endParaRPr lang="en-US"/>
          </a:p>
        </p:txBody>
      </p:sp>
    </p:spTree>
    <p:extLst>
      <p:ext uri="{BB962C8B-B14F-4D97-AF65-F5344CB8AC3E}">
        <p14:creationId xmlns:p14="http://schemas.microsoft.com/office/powerpoint/2010/main" val="305422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AFEF-4806-3FD3-739B-8D050ADCA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234E52-F9C8-756F-6CD7-766214F682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08AD9-CDFD-65E1-7637-E489D37F67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1AD6E5-F7FC-A8E8-C5BF-A54F0AC64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2C07AE-D219-C993-2C9E-6BEE979D8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29F3BB-9035-1E10-E470-1D7545E4340D}"/>
              </a:ext>
            </a:extLst>
          </p:cNvPr>
          <p:cNvSpPr>
            <a:spLocks noGrp="1"/>
          </p:cNvSpPr>
          <p:nvPr>
            <p:ph type="dt" sz="half" idx="10"/>
          </p:nvPr>
        </p:nvSpPr>
        <p:spPr/>
        <p:txBody>
          <a:bodyPr/>
          <a:lstStyle/>
          <a:p>
            <a:fld id="{39E599D0-1A41-43D6-8227-DFF16B65B524}" type="datetimeFigureOut">
              <a:rPr lang="en-US" smtClean="0"/>
              <a:t>8/27/2024</a:t>
            </a:fld>
            <a:endParaRPr lang="en-US"/>
          </a:p>
        </p:txBody>
      </p:sp>
      <p:sp>
        <p:nvSpPr>
          <p:cNvPr id="8" name="Footer Placeholder 7">
            <a:extLst>
              <a:ext uri="{FF2B5EF4-FFF2-40B4-BE49-F238E27FC236}">
                <a16:creationId xmlns:a16="http://schemas.microsoft.com/office/drawing/2014/main" id="{94623602-24E2-81D4-ADE9-483217F6E2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7CB333-217E-521C-F1F5-5085FB7ECA0B}"/>
              </a:ext>
            </a:extLst>
          </p:cNvPr>
          <p:cNvSpPr>
            <a:spLocks noGrp="1"/>
          </p:cNvSpPr>
          <p:nvPr>
            <p:ph type="sldNum" sz="quarter" idx="12"/>
          </p:nvPr>
        </p:nvSpPr>
        <p:spPr/>
        <p:txBody>
          <a:bodyPr/>
          <a:lstStyle/>
          <a:p>
            <a:fld id="{E4326A93-CE1D-4A04-8C30-E53C6AA334B7}" type="slidenum">
              <a:rPr lang="en-US" smtClean="0"/>
              <a:t>‹#›</a:t>
            </a:fld>
            <a:endParaRPr lang="en-US"/>
          </a:p>
        </p:txBody>
      </p:sp>
    </p:spTree>
    <p:extLst>
      <p:ext uri="{BB962C8B-B14F-4D97-AF65-F5344CB8AC3E}">
        <p14:creationId xmlns:p14="http://schemas.microsoft.com/office/powerpoint/2010/main" val="195226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E510-9E86-FFA1-EFC4-85837C153C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D74B5B-8B3D-6FA9-DD8F-F8150575BD7B}"/>
              </a:ext>
            </a:extLst>
          </p:cNvPr>
          <p:cNvSpPr>
            <a:spLocks noGrp="1"/>
          </p:cNvSpPr>
          <p:nvPr>
            <p:ph type="dt" sz="half" idx="10"/>
          </p:nvPr>
        </p:nvSpPr>
        <p:spPr/>
        <p:txBody>
          <a:bodyPr/>
          <a:lstStyle/>
          <a:p>
            <a:fld id="{39E599D0-1A41-43D6-8227-DFF16B65B524}" type="datetimeFigureOut">
              <a:rPr lang="en-US" smtClean="0"/>
              <a:t>8/27/2024</a:t>
            </a:fld>
            <a:endParaRPr lang="en-US"/>
          </a:p>
        </p:txBody>
      </p:sp>
      <p:sp>
        <p:nvSpPr>
          <p:cNvPr id="4" name="Footer Placeholder 3">
            <a:extLst>
              <a:ext uri="{FF2B5EF4-FFF2-40B4-BE49-F238E27FC236}">
                <a16:creationId xmlns:a16="http://schemas.microsoft.com/office/drawing/2014/main" id="{8B5EE740-B576-C10D-72AB-32E18C390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9D6A2E-1736-3575-D79D-EE54AF001FC1}"/>
              </a:ext>
            </a:extLst>
          </p:cNvPr>
          <p:cNvSpPr>
            <a:spLocks noGrp="1"/>
          </p:cNvSpPr>
          <p:nvPr>
            <p:ph type="sldNum" sz="quarter" idx="12"/>
          </p:nvPr>
        </p:nvSpPr>
        <p:spPr/>
        <p:txBody>
          <a:bodyPr/>
          <a:lstStyle/>
          <a:p>
            <a:fld id="{E4326A93-CE1D-4A04-8C30-E53C6AA334B7}" type="slidenum">
              <a:rPr lang="en-US" smtClean="0"/>
              <a:t>‹#›</a:t>
            </a:fld>
            <a:endParaRPr lang="en-US"/>
          </a:p>
        </p:txBody>
      </p:sp>
    </p:spTree>
    <p:extLst>
      <p:ext uri="{BB962C8B-B14F-4D97-AF65-F5344CB8AC3E}">
        <p14:creationId xmlns:p14="http://schemas.microsoft.com/office/powerpoint/2010/main" val="140396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99524-6D05-2CA2-52CD-28A5F9E90F58}"/>
              </a:ext>
            </a:extLst>
          </p:cNvPr>
          <p:cNvSpPr>
            <a:spLocks noGrp="1"/>
          </p:cNvSpPr>
          <p:nvPr>
            <p:ph type="dt" sz="half" idx="10"/>
          </p:nvPr>
        </p:nvSpPr>
        <p:spPr/>
        <p:txBody>
          <a:bodyPr/>
          <a:lstStyle/>
          <a:p>
            <a:fld id="{39E599D0-1A41-43D6-8227-DFF16B65B524}" type="datetimeFigureOut">
              <a:rPr lang="en-US" smtClean="0"/>
              <a:t>8/27/2024</a:t>
            </a:fld>
            <a:endParaRPr lang="en-US"/>
          </a:p>
        </p:txBody>
      </p:sp>
      <p:sp>
        <p:nvSpPr>
          <p:cNvPr id="3" name="Footer Placeholder 2">
            <a:extLst>
              <a:ext uri="{FF2B5EF4-FFF2-40B4-BE49-F238E27FC236}">
                <a16:creationId xmlns:a16="http://schemas.microsoft.com/office/drawing/2014/main" id="{C142B011-2D05-CE7E-307A-6EB72F73C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D6BAF7-E1F2-736D-9478-BBDF9D513549}"/>
              </a:ext>
            </a:extLst>
          </p:cNvPr>
          <p:cNvSpPr>
            <a:spLocks noGrp="1"/>
          </p:cNvSpPr>
          <p:nvPr>
            <p:ph type="sldNum" sz="quarter" idx="12"/>
          </p:nvPr>
        </p:nvSpPr>
        <p:spPr/>
        <p:txBody>
          <a:bodyPr/>
          <a:lstStyle/>
          <a:p>
            <a:fld id="{E4326A93-CE1D-4A04-8C30-E53C6AA334B7}" type="slidenum">
              <a:rPr lang="en-US" smtClean="0"/>
              <a:t>‹#›</a:t>
            </a:fld>
            <a:endParaRPr lang="en-US"/>
          </a:p>
        </p:txBody>
      </p:sp>
    </p:spTree>
    <p:extLst>
      <p:ext uri="{BB962C8B-B14F-4D97-AF65-F5344CB8AC3E}">
        <p14:creationId xmlns:p14="http://schemas.microsoft.com/office/powerpoint/2010/main" val="21006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EE78-820E-317E-FFBD-7D0ADCED2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8D0A6-D0DD-87DF-3D6B-632B60F67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DBCE94-E8DD-0466-B2D2-A02B93133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DFC0A7-7623-CEE1-E65F-B7DBB05D3F15}"/>
              </a:ext>
            </a:extLst>
          </p:cNvPr>
          <p:cNvSpPr>
            <a:spLocks noGrp="1"/>
          </p:cNvSpPr>
          <p:nvPr>
            <p:ph type="dt" sz="half" idx="10"/>
          </p:nvPr>
        </p:nvSpPr>
        <p:spPr/>
        <p:txBody>
          <a:bodyPr/>
          <a:lstStyle/>
          <a:p>
            <a:fld id="{39E599D0-1A41-43D6-8227-DFF16B65B524}" type="datetimeFigureOut">
              <a:rPr lang="en-US" smtClean="0"/>
              <a:t>8/27/2024</a:t>
            </a:fld>
            <a:endParaRPr lang="en-US"/>
          </a:p>
        </p:txBody>
      </p:sp>
      <p:sp>
        <p:nvSpPr>
          <p:cNvPr id="6" name="Footer Placeholder 5">
            <a:extLst>
              <a:ext uri="{FF2B5EF4-FFF2-40B4-BE49-F238E27FC236}">
                <a16:creationId xmlns:a16="http://schemas.microsoft.com/office/drawing/2014/main" id="{69740D77-CD33-216B-7814-F64217573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502C5-C61B-925C-D8C1-0F8A4E86FFD6}"/>
              </a:ext>
            </a:extLst>
          </p:cNvPr>
          <p:cNvSpPr>
            <a:spLocks noGrp="1"/>
          </p:cNvSpPr>
          <p:nvPr>
            <p:ph type="sldNum" sz="quarter" idx="12"/>
          </p:nvPr>
        </p:nvSpPr>
        <p:spPr/>
        <p:txBody>
          <a:bodyPr/>
          <a:lstStyle/>
          <a:p>
            <a:fld id="{E4326A93-CE1D-4A04-8C30-E53C6AA334B7}" type="slidenum">
              <a:rPr lang="en-US" smtClean="0"/>
              <a:t>‹#›</a:t>
            </a:fld>
            <a:endParaRPr lang="en-US"/>
          </a:p>
        </p:txBody>
      </p:sp>
    </p:spTree>
    <p:extLst>
      <p:ext uri="{BB962C8B-B14F-4D97-AF65-F5344CB8AC3E}">
        <p14:creationId xmlns:p14="http://schemas.microsoft.com/office/powerpoint/2010/main" val="95443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5331-6006-0874-8901-3B8807A84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F43956-AAE5-2317-6252-410E8D8DD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C6F370-B043-3F0C-7690-877DF2741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7050F-7886-F40F-7CC3-AC18CF31C79F}"/>
              </a:ext>
            </a:extLst>
          </p:cNvPr>
          <p:cNvSpPr>
            <a:spLocks noGrp="1"/>
          </p:cNvSpPr>
          <p:nvPr>
            <p:ph type="dt" sz="half" idx="10"/>
          </p:nvPr>
        </p:nvSpPr>
        <p:spPr/>
        <p:txBody>
          <a:bodyPr/>
          <a:lstStyle/>
          <a:p>
            <a:fld id="{39E599D0-1A41-43D6-8227-DFF16B65B524}" type="datetimeFigureOut">
              <a:rPr lang="en-US" smtClean="0"/>
              <a:t>8/27/2024</a:t>
            </a:fld>
            <a:endParaRPr lang="en-US"/>
          </a:p>
        </p:txBody>
      </p:sp>
      <p:sp>
        <p:nvSpPr>
          <p:cNvPr id="6" name="Footer Placeholder 5">
            <a:extLst>
              <a:ext uri="{FF2B5EF4-FFF2-40B4-BE49-F238E27FC236}">
                <a16:creationId xmlns:a16="http://schemas.microsoft.com/office/drawing/2014/main" id="{59C954B6-93A8-41F1-EDCA-541A98E4E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F2A83-F44E-9E06-8399-A6E4D778DE2A}"/>
              </a:ext>
            </a:extLst>
          </p:cNvPr>
          <p:cNvSpPr>
            <a:spLocks noGrp="1"/>
          </p:cNvSpPr>
          <p:nvPr>
            <p:ph type="sldNum" sz="quarter" idx="12"/>
          </p:nvPr>
        </p:nvSpPr>
        <p:spPr/>
        <p:txBody>
          <a:bodyPr/>
          <a:lstStyle/>
          <a:p>
            <a:fld id="{E4326A93-CE1D-4A04-8C30-E53C6AA334B7}" type="slidenum">
              <a:rPr lang="en-US" smtClean="0"/>
              <a:t>‹#›</a:t>
            </a:fld>
            <a:endParaRPr lang="en-US"/>
          </a:p>
        </p:txBody>
      </p:sp>
    </p:spTree>
    <p:extLst>
      <p:ext uri="{BB962C8B-B14F-4D97-AF65-F5344CB8AC3E}">
        <p14:creationId xmlns:p14="http://schemas.microsoft.com/office/powerpoint/2010/main" val="51826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8B127-36AB-FA5F-27A2-6B7A3AF7A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F41F3C-F90E-CD2D-F0D3-6B22679E2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D909A-1159-45D8-F15C-6EF79BEDD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599D0-1A41-43D6-8227-DFF16B65B524}" type="datetimeFigureOut">
              <a:rPr lang="en-US" smtClean="0"/>
              <a:t>8/27/2024</a:t>
            </a:fld>
            <a:endParaRPr lang="en-US"/>
          </a:p>
        </p:txBody>
      </p:sp>
      <p:sp>
        <p:nvSpPr>
          <p:cNvPr id="5" name="Footer Placeholder 4">
            <a:extLst>
              <a:ext uri="{FF2B5EF4-FFF2-40B4-BE49-F238E27FC236}">
                <a16:creationId xmlns:a16="http://schemas.microsoft.com/office/drawing/2014/main" id="{C472EE67-87F2-07F4-BDD5-8FC11278D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7F034-7E4E-CC0F-1598-0DD2226621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26A93-CE1D-4A04-8C30-E53C6AA334B7}" type="slidenum">
              <a:rPr lang="en-US" smtClean="0"/>
              <a:t>‹#›</a:t>
            </a:fld>
            <a:endParaRPr lang="en-US"/>
          </a:p>
        </p:txBody>
      </p:sp>
    </p:spTree>
    <p:extLst>
      <p:ext uri="{BB962C8B-B14F-4D97-AF65-F5344CB8AC3E}">
        <p14:creationId xmlns:p14="http://schemas.microsoft.com/office/powerpoint/2010/main" val="2631000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79.png"/></Relationships>
</file>

<file path=ppt/slides/_rels/slide2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 Id="rId5" Type="http://schemas.openxmlformats.org/officeDocument/2006/relationships/image" Target="../media/image84.png"/><Relationship Id="rId4" Type="http://schemas.openxmlformats.org/officeDocument/2006/relationships/image" Target="../media/image83.png"/></Relationships>
</file>

<file path=ppt/slides/_rels/slide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4" Type="http://schemas.openxmlformats.org/officeDocument/2006/relationships/image" Target="../media/image87.png"/></Relationships>
</file>

<file path=ppt/slides/_rels/slide2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0A2A3A-6725-E5D9-DF9F-D0C434F84314}"/>
              </a:ext>
            </a:extLst>
          </p:cNvPr>
          <p:cNvSpPr/>
          <p:nvPr/>
        </p:nvSpPr>
        <p:spPr>
          <a:xfrm>
            <a:off x="552633" y="541537"/>
            <a:ext cx="5948039" cy="78123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SOLID Principles</a:t>
            </a:r>
          </a:p>
        </p:txBody>
      </p:sp>
      <p:sp>
        <p:nvSpPr>
          <p:cNvPr id="2" name="Rectangle 1">
            <a:extLst>
              <a:ext uri="{FF2B5EF4-FFF2-40B4-BE49-F238E27FC236}">
                <a16:creationId xmlns:a16="http://schemas.microsoft.com/office/drawing/2014/main" id="{5789BBCC-B7D5-C457-D976-40C6F507F1E4}"/>
              </a:ext>
            </a:extLst>
          </p:cNvPr>
          <p:cNvSpPr/>
          <p:nvPr/>
        </p:nvSpPr>
        <p:spPr>
          <a:xfrm>
            <a:off x="1340528" y="1997476"/>
            <a:ext cx="3009530" cy="612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Single Responsibility Principle</a:t>
            </a:r>
          </a:p>
        </p:txBody>
      </p:sp>
      <p:sp>
        <p:nvSpPr>
          <p:cNvPr id="3" name="Rectangle 2">
            <a:extLst>
              <a:ext uri="{FF2B5EF4-FFF2-40B4-BE49-F238E27FC236}">
                <a16:creationId xmlns:a16="http://schemas.microsoft.com/office/drawing/2014/main" id="{D1799558-7A97-039C-5C58-B123C9119165}"/>
              </a:ext>
            </a:extLst>
          </p:cNvPr>
          <p:cNvSpPr/>
          <p:nvPr/>
        </p:nvSpPr>
        <p:spPr>
          <a:xfrm>
            <a:off x="1340528" y="2914835"/>
            <a:ext cx="3009530" cy="612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Open &amp; Close Principle</a:t>
            </a:r>
          </a:p>
        </p:txBody>
      </p:sp>
      <p:sp>
        <p:nvSpPr>
          <p:cNvPr id="6" name="Rectangle 5">
            <a:extLst>
              <a:ext uri="{FF2B5EF4-FFF2-40B4-BE49-F238E27FC236}">
                <a16:creationId xmlns:a16="http://schemas.microsoft.com/office/drawing/2014/main" id="{33FA0E2B-7247-72FC-7EC1-872E08134455}"/>
              </a:ext>
            </a:extLst>
          </p:cNvPr>
          <p:cNvSpPr/>
          <p:nvPr/>
        </p:nvSpPr>
        <p:spPr>
          <a:xfrm>
            <a:off x="1340528" y="3832194"/>
            <a:ext cx="3009530" cy="612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Liskov</a:t>
            </a:r>
            <a:r>
              <a:rPr lang="en-US" dirty="0"/>
              <a:t> substitution Principle</a:t>
            </a:r>
          </a:p>
        </p:txBody>
      </p:sp>
      <p:sp>
        <p:nvSpPr>
          <p:cNvPr id="7" name="Rectangle 6">
            <a:extLst>
              <a:ext uri="{FF2B5EF4-FFF2-40B4-BE49-F238E27FC236}">
                <a16:creationId xmlns:a16="http://schemas.microsoft.com/office/drawing/2014/main" id="{BCCCAE0D-FF70-9120-D670-31DE5FA4ADB6}"/>
              </a:ext>
            </a:extLst>
          </p:cNvPr>
          <p:cNvSpPr/>
          <p:nvPr/>
        </p:nvSpPr>
        <p:spPr>
          <a:xfrm>
            <a:off x="1340528" y="4749553"/>
            <a:ext cx="3009530" cy="612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Interface segregation Principle</a:t>
            </a:r>
          </a:p>
        </p:txBody>
      </p:sp>
      <p:sp>
        <p:nvSpPr>
          <p:cNvPr id="8" name="Rectangle 7">
            <a:extLst>
              <a:ext uri="{FF2B5EF4-FFF2-40B4-BE49-F238E27FC236}">
                <a16:creationId xmlns:a16="http://schemas.microsoft.com/office/drawing/2014/main" id="{D08437A4-8224-358F-C6F1-2E91039B66DC}"/>
              </a:ext>
            </a:extLst>
          </p:cNvPr>
          <p:cNvSpPr/>
          <p:nvPr/>
        </p:nvSpPr>
        <p:spPr>
          <a:xfrm>
            <a:off x="1340528" y="5666912"/>
            <a:ext cx="3009530" cy="612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Dependency Inversion principle</a:t>
            </a:r>
          </a:p>
        </p:txBody>
      </p:sp>
      <p:sp>
        <p:nvSpPr>
          <p:cNvPr id="9" name="Rectangle 8">
            <a:extLst>
              <a:ext uri="{FF2B5EF4-FFF2-40B4-BE49-F238E27FC236}">
                <a16:creationId xmlns:a16="http://schemas.microsoft.com/office/drawing/2014/main" id="{B1FA4777-2BD0-7D59-1CB7-A5C09A37116C}"/>
              </a:ext>
            </a:extLst>
          </p:cNvPr>
          <p:cNvSpPr/>
          <p:nvPr/>
        </p:nvSpPr>
        <p:spPr>
          <a:xfrm>
            <a:off x="4492101" y="2015232"/>
            <a:ext cx="6880194" cy="6125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200" dirty="0"/>
              <a:t>A class should have only one reason to change. </a:t>
            </a:r>
            <a:r>
              <a:rPr lang="en-US" sz="1200" dirty="0" err="1"/>
              <a:t>Eg</a:t>
            </a:r>
            <a:r>
              <a:rPr lang="en-US" sz="1200" dirty="0"/>
              <a:t> Employee class is responsible for storing employee data and calculating salary. If you want to change how salary is calculated, you might have to modify the class. But in doing so, you risk breaking the code that handles data storage or report formatting.</a:t>
            </a:r>
          </a:p>
        </p:txBody>
      </p:sp>
      <p:sp>
        <p:nvSpPr>
          <p:cNvPr id="10" name="Rectangle 9">
            <a:extLst>
              <a:ext uri="{FF2B5EF4-FFF2-40B4-BE49-F238E27FC236}">
                <a16:creationId xmlns:a16="http://schemas.microsoft.com/office/drawing/2014/main" id="{81CBCCE9-61CB-B251-A68D-0CBB12F78F09}"/>
              </a:ext>
            </a:extLst>
          </p:cNvPr>
          <p:cNvSpPr/>
          <p:nvPr/>
        </p:nvSpPr>
        <p:spPr>
          <a:xfrm>
            <a:off x="4492101" y="2880803"/>
            <a:ext cx="6880194" cy="68062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200" dirty="0"/>
              <a:t>Software entities (classes, modules, functions, etc.) should be open for extension, but closed for modification. Suppose you have a Invoice class that calculates total amount of invoice. And you want to add a discount feature. If you modify that method to handle discount, then you are violating OCP. We can use specification or strategy pattern to solve this.</a:t>
            </a:r>
          </a:p>
        </p:txBody>
      </p:sp>
      <p:sp>
        <p:nvSpPr>
          <p:cNvPr id="15" name="Rectangle 14">
            <a:extLst>
              <a:ext uri="{FF2B5EF4-FFF2-40B4-BE49-F238E27FC236}">
                <a16:creationId xmlns:a16="http://schemas.microsoft.com/office/drawing/2014/main" id="{125C0F60-9D0E-B976-C205-40F9812156A9}"/>
              </a:ext>
            </a:extLst>
          </p:cNvPr>
          <p:cNvSpPr/>
          <p:nvPr/>
        </p:nvSpPr>
        <p:spPr>
          <a:xfrm>
            <a:off x="4492101" y="3832194"/>
            <a:ext cx="6880194" cy="6125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200" dirty="0">
                <a:solidFill>
                  <a:schemeClr val="dk1"/>
                </a:solidFill>
              </a:rPr>
              <a:t>Objects of a superclass should be replaceable with objects of a subclass without affecting the correctness of the program. Try considering virtual and override.</a:t>
            </a:r>
          </a:p>
        </p:txBody>
      </p:sp>
      <p:sp>
        <p:nvSpPr>
          <p:cNvPr id="16" name="Rectangle 15">
            <a:extLst>
              <a:ext uri="{FF2B5EF4-FFF2-40B4-BE49-F238E27FC236}">
                <a16:creationId xmlns:a16="http://schemas.microsoft.com/office/drawing/2014/main" id="{4DA6C372-F13C-E182-8E89-CF07CD49044B}"/>
              </a:ext>
            </a:extLst>
          </p:cNvPr>
          <p:cNvSpPr/>
          <p:nvPr/>
        </p:nvSpPr>
        <p:spPr>
          <a:xfrm>
            <a:off x="4492101" y="4749552"/>
            <a:ext cx="6880194" cy="6125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200" dirty="0"/>
              <a:t>Clients should not be forced to depend on interfaces they do not use. Meaning create smaller interface than large one.</a:t>
            </a:r>
            <a:endParaRPr lang="en-US" sz="1200" dirty="0">
              <a:solidFill>
                <a:schemeClr val="dk1"/>
              </a:solidFill>
            </a:endParaRPr>
          </a:p>
        </p:txBody>
      </p:sp>
      <p:sp>
        <p:nvSpPr>
          <p:cNvPr id="17" name="Rectangle 16">
            <a:extLst>
              <a:ext uri="{FF2B5EF4-FFF2-40B4-BE49-F238E27FC236}">
                <a16:creationId xmlns:a16="http://schemas.microsoft.com/office/drawing/2014/main" id="{FF333808-B5DF-3737-2ADF-A2080DF351DE}"/>
              </a:ext>
            </a:extLst>
          </p:cNvPr>
          <p:cNvSpPr/>
          <p:nvPr/>
        </p:nvSpPr>
        <p:spPr>
          <a:xfrm>
            <a:off x="4492101" y="5666910"/>
            <a:ext cx="6880194" cy="6125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200" dirty="0"/>
              <a:t>High-level modules should not depend on low-level modules. Both should depend on abstractions (e.g., interfaces or abstract classes). We can consider IOC/DI.</a:t>
            </a:r>
            <a:endParaRPr lang="en-US" sz="1200" dirty="0">
              <a:solidFill>
                <a:schemeClr val="dk1"/>
              </a:solidFill>
            </a:endParaRPr>
          </a:p>
        </p:txBody>
      </p:sp>
    </p:spTree>
    <p:extLst>
      <p:ext uri="{BB962C8B-B14F-4D97-AF65-F5344CB8AC3E}">
        <p14:creationId xmlns:p14="http://schemas.microsoft.com/office/powerpoint/2010/main" val="96068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600438"/>
          </a:xfrm>
          <a:prstGeom prst="rect">
            <a:avLst/>
          </a:prstGeom>
          <a:noFill/>
        </p:spPr>
        <p:txBody>
          <a:bodyPr wrap="square">
            <a:spAutoFit/>
          </a:bodyPr>
          <a:lstStyle/>
          <a:p>
            <a:r>
              <a:rPr lang="en-US" sz="1400" b="1" dirty="0"/>
              <a:t>Benefits of the Bridge Pattern</a:t>
            </a:r>
          </a:p>
          <a:p>
            <a:pPr>
              <a:buFont typeface="Arial" panose="020B0604020202020204" pitchFamily="34" charset="0"/>
              <a:buChar char="•"/>
            </a:pPr>
            <a:r>
              <a:rPr lang="en-US" sz="1400" b="1" dirty="0"/>
              <a:t>Decoupling</a:t>
            </a:r>
            <a:r>
              <a:rPr lang="en-US" sz="1400" dirty="0"/>
              <a:t>: Separates abstraction from implementation, making them easier to change and extend independently.</a:t>
            </a:r>
          </a:p>
          <a:p>
            <a:pPr>
              <a:buFont typeface="Arial" panose="020B0604020202020204" pitchFamily="34" charset="0"/>
              <a:buChar char="•"/>
            </a:pPr>
            <a:r>
              <a:rPr lang="en-US" sz="1400" b="1" dirty="0"/>
              <a:t>Flexibility</a:t>
            </a:r>
            <a:r>
              <a:rPr lang="en-US" sz="1400" dirty="0"/>
              <a:t>: Allows both the abstraction and implementation to evolve without modifying each other.</a:t>
            </a:r>
          </a:p>
          <a:p>
            <a:pPr>
              <a:buFont typeface="Arial" panose="020B0604020202020204" pitchFamily="34" charset="0"/>
              <a:buChar char="•"/>
            </a:pPr>
            <a:r>
              <a:rPr lang="en-US" sz="1400" b="1" dirty="0"/>
              <a:t>Scalability</a:t>
            </a:r>
            <a:r>
              <a:rPr lang="en-US" sz="1400" dirty="0"/>
              <a:t>: Facilitates the addition of new abstractions and implementations without creating a large number of classes.</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275208" y="293861"/>
            <a:ext cx="501893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endParaRPr lang="en-US" sz="1400" dirty="0"/>
          </a:p>
          <a:p>
            <a:r>
              <a:rPr lang="en-US" sz="1400" dirty="0"/>
              <a:t>The </a:t>
            </a:r>
            <a:r>
              <a:rPr lang="en-US" sz="1400" b="1" dirty="0"/>
              <a:t>Bridge Pattern</a:t>
            </a:r>
            <a:r>
              <a:rPr lang="en-US" sz="1400" dirty="0"/>
              <a:t> is a structural design pattern that separates an abstraction from its implementation, allowing the two to evolve independently. It is used to decouple an abstraction from its implementation so that changes to one can be made without affecting the other.</a:t>
            </a:r>
            <a:endParaRPr kumimoji="0" lang="en-US" altLang="en-US" sz="1400" b="1"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784411"/>
            <a:ext cx="2105643" cy="71853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Bridge</a:t>
            </a:r>
          </a:p>
        </p:txBody>
      </p:sp>
      <p:pic>
        <p:nvPicPr>
          <p:cNvPr id="3" name="Picture 2">
            <a:extLst>
              <a:ext uri="{FF2B5EF4-FFF2-40B4-BE49-F238E27FC236}">
                <a16:creationId xmlns:a16="http://schemas.microsoft.com/office/drawing/2014/main" id="{4175F395-781C-FA82-97A6-20586CAAEEEC}"/>
              </a:ext>
            </a:extLst>
          </p:cNvPr>
          <p:cNvPicPr>
            <a:picLocks noChangeAspect="1"/>
          </p:cNvPicPr>
          <p:nvPr/>
        </p:nvPicPr>
        <p:blipFill>
          <a:blip r:embed="rId2"/>
          <a:stretch>
            <a:fillRect/>
          </a:stretch>
        </p:blipFill>
        <p:spPr>
          <a:xfrm>
            <a:off x="118600" y="1994126"/>
            <a:ext cx="3394321" cy="1017640"/>
          </a:xfrm>
          <a:prstGeom prst="rect">
            <a:avLst/>
          </a:prstGeom>
        </p:spPr>
      </p:pic>
      <p:pic>
        <p:nvPicPr>
          <p:cNvPr id="11" name="Picture 10">
            <a:extLst>
              <a:ext uri="{FF2B5EF4-FFF2-40B4-BE49-F238E27FC236}">
                <a16:creationId xmlns:a16="http://schemas.microsoft.com/office/drawing/2014/main" id="{5A1DB7EB-A60D-E7E4-A644-0EA27AC61009}"/>
              </a:ext>
            </a:extLst>
          </p:cNvPr>
          <p:cNvPicPr>
            <a:picLocks noChangeAspect="1"/>
          </p:cNvPicPr>
          <p:nvPr/>
        </p:nvPicPr>
        <p:blipFill>
          <a:blip r:embed="rId3"/>
          <a:stretch>
            <a:fillRect/>
          </a:stretch>
        </p:blipFill>
        <p:spPr>
          <a:xfrm>
            <a:off x="118600" y="3111592"/>
            <a:ext cx="4231458" cy="3637671"/>
          </a:xfrm>
          <a:prstGeom prst="rect">
            <a:avLst/>
          </a:prstGeom>
        </p:spPr>
      </p:pic>
      <p:pic>
        <p:nvPicPr>
          <p:cNvPr id="15" name="Picture 14">
            <a:extLst>
              <a:ext uri="{FF2B5EF4-FFF2-40B4-BE49-F238E27FC236}">
                <a16:creationId xmlns:a16="http://schemas.microsoft.com/office/drawing/2014/main" id="{B18EB611-50A5-6CB5-6FDB-CA586FBA9BCE}"/>
              </a:ext>
            </a:extLst>
          </p:cNvPr>
          <p:cNvPicPr>
            <a:picLocks noChangeAspect="1"/>
          </p:cNvPicPr>
          <p:nvPr/>
        </p:nvPicPr>
        <p:blipFill>
          <a:blip r:embed="rId4"/>
          <a:stretch>
            <a:fillRect/>
          </a:stretch>
        </p:blipFill>
        <p:spPr>
          <a:xfrm>
            <a:off x="5836900" y="1784411"/>
            <a:ext cx="2447737" cy="1920014"/>
          </a:xfrm>
          <a:prstGeom prst="rect">
            <a:avLst/>
          </a:prstGeom>
        </p:spPr>
      </p:pic>
      <p:pic>
        <p:nvPicPr>
          <p:cNvPr id="18" name="Picture 17">
            <a:extLst>
              <a:ext uri="{FF2B5EF4-FFF2-40B4-BE49-F238E27FC236}">
                <a16:creationId xmlns:a16="http://schemas.microsoft.com/office/drawing/2014/main" id="{5C2619FB-4074-9645-E632-1D17A031607A}"/>
              </a:ext>
            </a:extLst>
          </p:cNvPr>
          <p:cNvPicPr>
            <a:picLocks noChangeAspect="1"/>
          </p:cNvPicPr>
          <p:nvPr/>
        </p:nvPicPr>
        <p:blipFill>
          <a:blip r:embed="rId5"/>
          <a:stretch>
            <a:fillRect/>
          </a:stretch>
        </p:blipFill>
        <p:spPr>
          <a:xfrm>
            <a:off x="4450544" y="3747660"/>
            <a:ext cx="3290912" cy="2970896"/>
          </a:xfrm>
          <a:prstGeom prst="rect">
            <a:avLst/>
          </a:prstGeom>
        </p:spPr>
      </p:pic>
      <p:pic>
        <p:nvPicPr>
          <p:cNvPr id="20" name="Picture 19">
            <a:extLst>
              <a:ext uri="{FF2B5EF4-FFF2-40B4-BE49-F238E27FC236}">
                <a16:creationId xmlns:a16="http://schemas.microsoft.com/office/drawing/2014/main" id="{FE76F4C9-D719-216D-2171-DD1B594890FA}"/>
              </a:ext>
            </a:extLst>
          </p:cNvPr>
          <p:cNvPicPr>
            <a:picLocks noChangeAspect="1"/>
          </p:cNvPicPr>
          <p:nvPr/>
        </p:nvPicPr>
        <p:blipFill>
          <a:blip r:embed="rId6"/>
          <a:stretch>
            <a:fillRect/>
          </a:stretch>
        </p:blipFill>
        <p:spPr>
          <a:xfrm>
            <a:off x="7840492" y="3915052"/>
            <a:ext cx="4139275" cy="2382036"/>
          </a:xfrm>
          <a:prstGeom prst="rect">
            <a:avLst/>
          </a:prstGeom>
        </p:spPr>
      </p:pic>
    </p:spTree>
    <p:extLst>
      <p:ext uri="{BB962C8B-B14F-4D97-AF65-F5344CB8AC3E}">
        <p14:creationId xmlns:p14="http://schemas.microsoft.com/office/powerpoint/2010/main" val="246968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600438"/>
          </a:xfrm>
          <a:prstGeom prst="rect">
            <a:avLst/>
          </a:prstGeom>
          <a:noFill/>
        </p:spPr>
        <p:txBody>
          <a:bodyPr wrap="square">
            <a:spAutoFit/>
          </a:bodyPr>
          <a:lstStyle/>
          <a:p>
            <a:r>
              <a:rPr lang="en-US" sz="1400" b="1" dirty="0"/>
              <a:t>Benefits of the Composite Pattern</a:t>
            </a:r>
          </a:p>
          <a:p>
            <a:pPr>
              <a:buFont typeface="Arial" panose="020B0604020202020204" pitchFamily="34" charset="0"/>
              <a:buChar char="•"/>
            </a:pPr>
            <a:r>
              <a:rPr lang="en-US" sz="1400" b="1" dirty="0"/>
              <a:t>Simplicity</a:t>
            </a:r>
            <a:r>
              <a:rPr lang="en-US" sz="1400" dirty="0"/>
              <a:t>: Clients can treat both individual objects and compositions of objects uniformly, simplifying the client code.</a:t>
            </a:r>
          </a:p>
          <a:p>
            <a:pPr>
              <a:buFont typeface="Arial" panose="020B0604020202020204" pitchFamily="34" charset="0"/>
              <a:buChar char="•"/>
            </a:pPr>
            <a:r>
              <a:rPr lang="en-US" sz="1400" b="1" dirty="0"/>
              <a:t>Flexibility</a:t>
            </a:r>
            <a:r>
              <a:rPr lang="en-US" sz="1400" dirty="0"/>
              <a:t>: New types of components (both leaf and composite) can be added without changing existing code.</a:t>
            </a:r>
          </a:p>
          <a:p>
            <a:pPr>
              <a:buFont typeface="Arial" panose="020B0604020202020204" pitchFamily="34" charset="0"/>
              <a:buChar char="•"/>
            </a:pPr>
            <a:r>
              <a:rPr lang="en-US" sz="1400" b="1" dirty="0"/>
              <a:t>Ease of Maintenance</a:t>
            </a:r>
            <a:r>
              <a:rPr lang="en-US" sz="1400" dirty="0"/>
              <a:t>: Modifications to the tree structure are localized to the composite objects, making the system easier to maintain.</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275208" y="293861"/>
            <a:ext cx="501893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endParaRPr lang="en-US" sz="1400" dirty="0"/>
          </a:p>
          <a:p>
            <a:r>
              <a:rPr lang="en-US" sz="1400" dirty="0"/>
              <a:t>The </a:t>
            </a:r>
            <a:r>
              <a:rPr lang="en-US" sz="1400" b="1" dirty="0"/>
              <a:t>Composite Pattern</a:t>
            </a:r>
            <a:r>
              <a:rPr lang="en-US" sz="1400" dirty="0"/>
              <a:t> is a structural design pattern used to allow clients to treat individual objects and compositions of objects uniformly. It is particularly useful when dealing with tree-like structures, where you want to treat both individual objects and groups of objects in the same way.</a:t>
            </a:r>
            <a:endParaRPr kumimoji="0" lang="en-US" altLang="en-US" sz="1400" b="1"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784411"/>
            <a:ext cx="2105643" cy="71853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Composite</a:t>
            </a:r>
          </a:p>
        </p:txBody>
      </p:sp>
      <p:pic>
        <p:nvPicPr>
          <p:cNvPr id="4" name="Picture 3">
            <a:extLst>
              <a:ext uri="{FF2B5EF4-FFF2-40B4-BE49-F238E27FC236}">
                <a16:creationId xmlns:a16="http://schemas.microsoft.com/office/drawing/2014/main" id="{8746A231-5D7A-BE1F-C325-6C0056972315}"/>
              </a:ext>
            </a:extLst>
          </p:cNvPr>
          <p:cNvPicPr>
            <a:picLocks noChangeAspect="1"/>
          </p:cNvPicPr>
          <p:nvPr/>
        </p:nvPicPr>
        <p:blipFill>
          <a:blip r:embed="rId2"/>
          <a:stretch>
            <a:fillRect/>
          </a:stretch>
        </p:blipFill>
        <p:spPr>
          <a:xfrm>
            <a:off x="332496" y="2115802"/>
            <a:ext cx="2452179" cy="811057"/>
          </a:xfrm>
          <a:prstGeom prst="rect">
            <a:avLst/>
          </a:prstGeom>
        </p:spPr>
      </p:pic>
      <p:pic>
        <p:nvPicPr>
          <p:cNvPr id="8" name="Picture 7">
            <a:extLst>
              <a:ext uri="{FF2B5EF4-FFF2-40B4-BE49-F238E27FC236}">
                <a16:creationId xmlns:a16="http://schemas.microsoft.com/office/drawing/2014/main" id="{9260504A-9D8D-B51A-ED4D-021D25C39B30}"/>
              </a:ext>
            </a:extLst>
          </p:cNvPr>
          <p:cNvPicPr>
            <a:picLocks noChangeAspect="1"/>
          </p:cNvPicPr>
          <p:nvPr/>
        </p:nvPicPr>
        <p:blipFill>
          <a:blip r:embed="rId3"/>
          <a:stretch>
            <a:fillRect/>
          </a:stretch>
        </p:blipFill>
        <p:spPr>
          <a:xfrm>
            <a:off x="332496" y="3071674"/>
            <a:ext cx="2966756" cy="2389108"/>
          </a:xfrm>
          <a:prstGeom prst="rect">
            <a:avLst/>
          </a:prstGeom>
        </p:spPr>
      </p:pic>
      <p:pic>
        <p:nvPicPr>
          <p:cNvPr id="10" name="Picture 9">
            <a:extLst>
              <a:ext uri="{FF2B5EF4-FFF2-40B4-BE49-F238E27FC236}">
                <a16:creationId xmlns:a16="http://schemas.microsoft.com/office/drawing/2014/main" id="{AC34BB0F-6DCC-6216-95B0-4B9DA958B292}"/>
              </a:ext>
            </a:extLst>
          </p:cNvPr>
          <p:cNvPicPr>
            <a:picLocks noChangeAspect="1"/>
          </p:cNvPicPr>
          <p:nvPr/>
        </p:nvPicPr>
        <p:blipFill>
          <a:blip r:embed="rId4"/>
          <a:stretch>
            <a:fillRect/>
          </a:stretch>
        </p:blipFill>
        <p:spPr>
          <a:xfrm>
            <a:off x="3486115" y="2541542"/>
            <a:ext cx="4045386" cy="4244543"/>
          </a:xfrm>
          <a:prstGeom prst="rect">
            <a:avLst/>
          </a:prstGeom>
        </p:spPr>
      </p:pic>
      <p:pic>
        <p:nvPicPr>
          <p:cNvPr id="14" name="Picture 13">
            <a:extLst>
              <a:ext uri="{FF2B5EF4-FFF2-40B4-BE49-F238E27FC236}">
                <a16:creationId xmlns:a16="http://schemas.microsoft.com/office/drawing/2014/main" id="{F44E0843-0A50-A4AF-1C95-D94927C408CB}"/>
              </a:ext>
            </a:extLst>
          </p:cNvPr>
          <p:cNvPicPr>
            <a:picLocks noChangeAspect="1"/>
          </p:cNvPicPr>
          <p:nvPr/>
        </p:nvPicPr>
        <p:blipFill>
          <a:blip r:embed="rId5"/>
          <a:stretch>
            <a:fillRect/>
          </a:stretch>
        </p:blipFill>
        <p:spPr>
          <a:xfrm>
            <a:off x="7606441" y="2307474"/>
            <a:ext cx="4429770" cy="4460856"/>
          </a:xfrm>
          <a:prstGeom prst="rect">
            <a:avLst/>
          </a:prstGeom>
        </p:spPr>
      </p:pic>
    </p:spTree>
    <p:extLst>
      <p:ext uri="{BB962C8B-B14F-4D97-AF65-F5344CB8AC3E}">
        <p14:creationId xmlns:p14="http://schemas.microsoft.com/office/powerpoint/2010/main" val="2465867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600438"/>
          </a:xfrm>
          <a:prstGeom prst="rect">
            <a:avLst/>
          </a:prstGeom>
          <a:noFill/>
        </p:spPr>
        <p:txBody>
          <a:bodyPr wrap="square">
            <a:spAutoFit/>
          </a:bodyPr>
          <a:lstStyle/>
          <a:p>
            <a:r>
              <a:rPr lang="en-US" sz="1400" b="1" dirty="0"/>
              <a:t>Benefits of the Decorator Pattern</a:t>
            </a:r>
          </a:p>
          <a:p>
            <a:pPr>
              <a:buFont typeface="Arial" panose="020B0604020202020204" pitchFamily="34" charset="0"/>
              <a:buChar char="•"/>
            </a:pPr>
            <a:r>
              <a:rPr lang="en-US" sz="1400" b="1" dirty="0"/>
              <a:t>Flexibility</a:t>
            </a:r>
            <a:r>
              <a:rPr lang="en-US" sz="1400" dirty="0"/>
              <a:t>: Allows adding new behavior dynamically without modifying existing code.</a:t>
            </a:r>
          </a:p>
          <a:p>
            <a:pPr>
              <a:buFont typeface="Arial" panose="020B0604020202020204" pitchFamily="34" charset="0"/>
              <a:buChar char="•"/>
            </a:pPr>
            <a:r>
              <a:rPr lang="en-US" sz="1400" b="1" dirty="0"/>
              <a:t>Single Responsibility Principle</a:t>
            </a:r>
            <a:r>
              <a:rPr lang="en-US" sz="1400" dirty="0"/>
              <a:t>: Each decorator handles a single responsibility, making code more maintainable.</a:t>
            </a:r>
          </a:p>
          <a:p>
            <a:pPr>
              <a:buFont typeface="Arial" panose="020B0604020202020204" pitchFamily="34" charset="0"/>
              <a:buChar char="•"/>
            </a:pPr>
            <a:r>
              <a:rPr lang="en-US" sz="1400" b="1" dirty="0"/>
              <a:t>Reusability</a:t>
            </a:r>
            <a:r>
              <a:rPr lang="en-US" sz="1400" dirty="0"/>
              <a:t>: Decorators can be combined in various ways to achieve different functionalities.</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275208" y="293861"/>
            <a:ext cx="501893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endParaRPr lang="en-US" sz="1400" dirty="0"/>
          </a:p>
          <a:p>
            <a:r>
              <a:rPr lang="en-US" sz="1400" dirty="0"/>
              <a:t>The </a:t>
            </a:r>
            <a:r>
              <a:rPr lang="en-US" sz="1400" b="1" dirty="0"/>
              <a:t>Decorator Pattern</a:t>
            </a:r>
            <a:r>
              <a:rPr lang="en-US" sz="1400" dirty="0"/>
              <a:t> is a structural design pattern used to dynamically add or augment functionalities of objects at runtime without altering their structure. It allows you to extend the behavior of objects in a flexible and reusable way by wrapping them with additional responsibilities.</a:t>
            </a:r>
            <a:endParaRPr kumimoji="0" lang="en-US" altLang="en-US" sz="1400" b="1"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003229" y="1894299"/>
            <a:ext cx="2105643" cy="71853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Decorator</a:t>
            </a:r>
          </a:p>
        </p:txBody>
      </p:sp>
      <p:pic>
        <p:nvPicPr>
          <p:cNvPr id="3" name="Picture 2">
            <a:extLst>
              <a:ext uri="{FF2B5EF4-FFF2-40B4-BE49-F238E27FC236}">
                <a16:creationId xmlns:a16="http://schemas.microsoft.com/office/drawing/2014/main" id="{36BBA159-CB13-467B-6665-6B48CD361E7E}"/>
              </a:ext>
            </a:extLst>
          </p:cNvPr>
          <p:cNvPicPr>
            <a:picLocks noChangeAspect="1"/>
          </p:cNvPicPr>
          <p:nvPr/>
        </p:nvPicPr>
        <p:blipFill>
          <a:blip r:embed="rId2"/>
          <a:stretch>
            <a:fillRect/>
          </a:stretch>
        </p:blipFill>
        <p:spPr>
          <a:xfrm>
            <a:off x="413690" y="2502946"/>
            <a:ext cx="2238375" cy="1162050"/>
          </a:xfrm>
          <a:prstGeom prst="rect">
            <a:avLst/>
          </a:prstGeom>
        </p:spPr>
      </p:pic>
      <p:pic>
        <p:nvPicPr>
          <p:cNvPr id="9" name="Picture 8">
            <a:extLst>
              <a:ext uri="{FF2B5EF4-FFF2-40B4-BE49-F238E27FC236}">
                <a16:creationId xmlns:a16="http://schemas.microsoft.com/office/drawing/2014/main" id="{C6CE2C5E-4F02-CF37-A63B-9A477CA364A7}"/>
              </a:ext>
            </a:extLst>
          </p:cNvPr>
          <p:cNvPicPr>
            <a:picLocks noChangeAspect="1"/>
          </p:cNvPicPr>
          <p:nvPr/>
        </p:nvPicPr>
        <p:blipFill>
          <a:blip r:embed="rId3"/>
          <a:stretch>
            <a:fillRect/>
          </a:stretch>
        </p:blipFill>
        <p:spPr>
          <a:xfrm>
            <a:off x="386410" y="3785077"/>
            <a:ext cx="3235679" cy="2340529"/>
          </a:xfrm>
          <a:prstGeom prst="rect">
            <a:avLst/>
          </a:prstGeom>
        </p:spPr>
      </p:pic>
      <p:pic>
        <p:nvPicPr>
          <p:cNvPr id="12" name="Picture 11">
            <a:extLst>
              <a:ext uri="{FF2B5EF4-FFF2-40B4-BE49-F238E27FC236}">
                <a16:creationId xmlns:a16="http://schemas.microsoft.com/office/drawing/2014/main" id="{D197AB17-01D2-25D0-5342-81A255E18F06}"/>
              </a:ext>
            </a:extLst>
          </p:cNvPr>
          <p:cNvPicPr>
            <a:picLocks noChangeAspect="1"/>
          </p:cNvPicPr>
          <p:nvPr/>
        </p:nvPicPr>
        <p:blipFill>
          <a:blip r:embed="rId4"/>
          <a:stretch>
            <a:fillRect/>
          </a:stretch>
        </p:blipFill>
        <p:spPr>
          <a:xfrm>
            <a:off x="5232218" y="2061526"/>
            <a:ext cx="2767114" cy="2111544"/>
          </a:xfrm>
          <a:prstGeom prst="rect">
            <a:avLst/>
          </a:prstGeom>
        </p:spPr>
      </p:pic>
      <p:pic>
        <p:nvPicPr>
          <p:cNvPr id="16" name="Picture 15">
            <a:extLst>
              <a:ext uri="{FF2B5EF4-FFF2-40B4-BE49-F238E27FC236}">
                <a16:creationId xmlns:a16="http://schemas.microsoft.com/office/drawing/2014/main" id="{2761D2BD-3655-B8D6-EDAD-E8F06C339518}"/>
              </a:ext>
            </a:extLst>
          </p:cNvPr>
          <p:cNvPicPr>
            <a:picLocks noChangeAspect="1"/>
          </p:cNvPicPr>
          <p:nvPr/>
        </p:nvPicPr>
        <p:blipFill>
          <a:blip r:embed="rId5"/>
          <a:stretch>
            <a:fillRect/>
          </a:stretch>
        </p:blipFill>
        <p:spPr>
          <a:xfrm>
            <a:off x="8419261" y="1784411"/>
            <a:ext cx="3359049" cy="4889283"/>
          </a:xfrm>
          <a:prstGeom prst="rect">
            <a:avLst/>
          </a:prstGeom>
        </p:spPr>
      </p:pic>
      <p:pic>
        <p:nvPicPr>
          <p:cNvPr id="18" name="Picture 17">
            <a:extLst>
              <a:ext uri="{FF2B5EF4-FFF2-40B4-BE49-F238E27FC236}">
                <a16:creationId xmlns:a16="http://schemas.microsoft.com/office/drawing/2014/main" id="{E6E1CD9B-7F25-8A35-9C4D-9044327A546F}"/>
              </a:ext>
            </a:extLst>
          </p:cNvPr>
          <p:cNvPicPr>
            <a:picLocks noChangeAspect="1"/>
          </p:cNvPicPr>
          <p:nvPr/>
        </p:nvPicPr>
        <p:blipFill>
          <a:blip r:embed="rId6"/>
          <a:stretch>
            <a:fillRect/>
          </a:stretch>
        </p:blipFill>
        <p:spPr>
          <a:xfrm>
            <a:off x="3956884" y="4341898"/>
            <a:ext cx="4127581" cy="2298551"/>
          </a:xfrm>
          <a:prstGeom prst="rect">
            <a:avLst/>
          </a:prstGeom>
        </p:spPr>
      </p:pic>
    </p:spTree>
    <p:extLst>
      <p:ext uri="{BB962C8B-B14F-4D97-AF65-F5344CB8AC3E}">
        <p14:creationId xmlns:p14="http://schemas.microsoft.com/office/powerpoint/2010/main" val="4242557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169551"/>
          </a:xfrm>
          <a:prstGeom prst="rect">
            <a:avLst/>
          </a:prstGeom>
          <a:noFill/>
        </p:spPr>
        <p:txBody>
          <a:bodyPr wrap="square">
            <a:spAutoFit/>
          </a:bodyPr>
          <a:lstStyle/>
          <a:p>
            <a:r>
              <a:rPr lang="en-US" sz="1400" b="1" dirty="0"/>
              <a:t>Benefits of the Facade Pattern</a:t>
            </a:r>
          </a:p>
          <a:p>
            <a:pPr>
              <a:buFont typeface="Arial" panose="020B0604020202020204" pitchFamily="34" charset="0"/>
              <a:buChar char="•"/>
            </a:pPr>
            <a:r>
              <a:rPr lang="en-US" sz="1400" b="1" dirty="0"/>
              <a:t>Simplicity</a:t>
            </a:r>
            <a:r>
              <a:rPr lang="en-US" sz="1400" dirty="0"/>
              <a:t>: Provides a simplified and unified interface to a complex subsystem.</a:t>
            </a:r>
          </a:p>
          <a:p>
            <a:pPr>
              <a:buFont typeface="Arial" panose="020B0604020202020204" pitchFamily="34" charset="0"/>
              <a:buChar char="•"/>
            </a:pPr>
            <a:r>
              <a:rPr lang="en-US" sz="1400" b="1" dirty="0"/>
              <a:t>Encapsulation</a:t>
            </a:r>
            <a:r>
              <a:rPr lang="en-US" sz="1400" dirty="0"/>
              <a:t>: Hides the complexities of the subsystem from the client.</a:t>
            </a:r>
          </a:p>
          <a:p>
            <a:pPr>
              <a:buFont typeface="Arial" panose="020B0604020202020204" pitchFamily="34" charset="0"/>
              <a:buChar char="•"/>
            </a:pPr>
            <a:r>
              <a:rPr lang="en-US" sz="1400" b="1" dirty="0"/>
              <a:t>Reduced Coupling</a:t>
            </a:r>
            <a:r>
              <a:rPr lang="en-US" sz="1400" dirty="0"/>
              <a:t>: Decouples the client from the subsystem, making the system easier to maintain and modify.</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275208" y="293861"/>
            <a:ext cx="501893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endParaRPr lang="en-US" sz="1400" dirty="0"/>
          </a:p>
          <a:p>
            <a:r>
              <a:rPr lang="en-US" sz="1400" dirty="0"/>
              <a:t>The </a:t>
            </a:r>
            <a:r>
              <a:rPr lang="en-US" sz="1400" b="1" dirty="0"/>
              <a:t>Facade Pattern</a:t>
            </a:r>
            <a:r>
              <a:rPr lang="en-US" sz="1400" dirty="0"/>
              <a:t> is a structural design pattern that provides a simplified and unified interface to a set of interfaces in a subsystem, making it easier for clients to interact with that subsystem. It hides the complexities of the subsystem and provides a higher-level interface that is easier to use.</a:t>
            </a:r>
            <a:endParaRPr kumimoji="0" lang="en-US" altLang="en-US" sz="1400" b="1"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5043178" y="1345344"/>
            <a:ext cx="2105643" cy="71853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Facade</a:t>
            </a:r>
          </a:p>
        </p:txBody>
      </p:sp>
      <p:pic>
        <p:nvPicPr>
          <p:cNvPr id="4" name="Picture 3">
            <a:extLst>
              <a:ext uri="{FF2B5EF4-FFF2-40B4-BE49-F238E27FC236}">
                <a16:creationId xmlns:a16="http://schemas.microsoft.com/office/drawing/2014/main" id="{D26918DD-D4DD-491E-5855-86759A2FE501}"/>
              </a:ext>
            </a:extLst>
          </p:cNvPr>
          <p:cNvPicPr>
            <a:picLocks noChangeAspect="1"/>
          </p:cNvPicPr>
          <p:nvPr/>
        </p:nvPicPr>
        <p:blipFill>
          <a:blip r:embed="rId2"/>
          <a:stretch>
            <a:fillRect/>
          </a:stretch>
        </p:blipFill>
        <p:spPr>
          <a:xfrm>
            <a:off x="2843466" y="3429000"/>
            <a:ext cx="4779736" cy="3007311"/>
          </a:xfrm>
          <a:prstGeom prst="rect">
            <a:avLst/>
          </a:prstGeom>
        </p:spPr>
      </p:pic>
      <p:pic>
        <p:nvPicPr>
          <p:cNvPr id="8" name="Picture 7">
            <a:extLst>
              <a:ext uri="{FF2B5EF4-FFF2-40B4-BE49-F238E27FC236}">
                <a16:creationId xmlns:a16="http://schemas.microsoft.com/office/drawing/2014/main" id="{FCBC491F-8645-1402-FB87-CA2637DB942E}"/>
              </a:ext>
            </a:extLst>
          </p:cNvPr>
          <p:cNvPicPr>
            <a:picLocks noChangeAspect="1"/>
          </p:cNvPicPr>
          <p:nvPr/>
        </p:nvPicPr>
        <p:blipFill>
          <a:blip r:embed="rId3"/>
          <a:stretch>
            <a:fillRect/>
          </a:stretch>
        </p:blipFill>
        <p:spPr>
          <a:xfrm>
            <a:off x="7704070" y="1308995"/>
            <a:ext cx="4335009" cy="5409561"/>
          </a:xfrm>
          <a:prstGeom prst="rect">
            <a:avLst/>
          </a:prstGeom>
        </p:spPr>
      </p:pic>
      <p:pic>
        <p:nvPicPr>
          <p:cNvPr id="11" name="Picture 10">
            <a:extLst>
              <a:ext uri="{FF2B5EF4-FFF2-40B4-BE49-F238E27FC236}">
                <a16:creationId xmlns:a16="http://schemas.microsoft.com/office/drawing/2014/main" id="{B2EBA5ED-7720-5130-D32A-D0E3E850FEA3}"/>
              </a:ext>
            </a:extLst>
          </p:cNvPr>
          <p:cNvPicPr>
            <a:picLocks noChangeAspect="1"/>
          </p:cNvPicPr>
          <p:nvPr/>
        </p:nvPicPr>
        <p:blipFill>
          <a:blip r:embed="rId4"/>
          <a:stretch>
            <a:fillRect/>
          </a:stretch>
        </p:blipFill>
        <p:spPr>
          <a:xfrm>
            <a:off x="79518" y="1988598"/>
            <a:ext cx="2702833" cy="4729958"/>
          </a:xfrm>
          <a:prstGeom prst="rect">
            <a:avLst/>
          </a:prstGeom>
        </p:spPr>
      </p:pic>
    </p:spTree>
    <p:extLst>
      <p:ext uri="{BB962C8B-B14F-4D97-AF65-F5344CB8AC3E}">
        <p14:creationId xmlns:p14="http://schemas.microsoft.com/office/powerpoint/2010/main" val="666658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815882"/>
          </a:xfrm>
          <a:prstGeom prst="rect">
            <a:avLst/>
          </a:prstGeom>
          <a:noFill/>
        </p:spPr>
        <p:txBody>
          <a:bodyPr wrap="square">
            <a:spAutoFit/>
          </a:bodyPr>
          <a:lstStyle/>
          <a:p>
            <a:r>
              <a:rPr lang="en-US" sz="1400" b="1" dirty="0"/>
              <a:t>Benefits of the Flyweight Pattern</a:t>
            </a:r>
          </a:p>
          <a:p>
            <a:pPr>
              <a:buFont typeface="+mj-lt"/>
              <a:buAutoNum type="arabicPeriod"/>
            </a:pPr>
            <a:r>
              <a:rPr lang="en-US" sz="1400" b="1" dirty="0"/>
              <a:t>Reduced Memory Usage</a:t>
            </a:r>
            <a:r>
              <a:rPr lang="en-US" sz="1400" dirty="0"/>
              <a:t>: The pattern minimizes memory usage by sharing common data among multiple objects.</a:t>
            </a:r>
          </a:p>
          <a:p>
            <a:pPr>
              <a:buFont typeface="+mj-lt"/>
              <a:buAutoNum type="arabicPeriod"/>
            </a:pPr>
            <a:r>
              <a:rPr lang="en-US" sz="1400" b="1" dirty="0"/>
              <a:t>Improved Performance</a:t>
            </a:r>
            <a:r>
              <a:rPr lang="en-US" sz="1400" dirty="0"/>
              <a:t>: By reducing the number of objects created, the pattern can improve performance, especially in memory-constrained environments.</a:t>
            </a:r>
          </a:p>
          <a:p>
            <a:pPr>
              <a:buFont typeface="+mj-lt"/>
              <a:buAutoNum type="arabicPeriod"/>
            </a:pPr>
            <a:r>
              <a:rPr lang="en-US" sz="1400" b="1" dirty="0"/>
              <a:t>Separation of Concerns</a:t>
            </a:r>
            <a:r>
              <a:rPr lang="en-US" sz="1400" dirty="0"/>
              <a:t>: It clearly separates the shared (intrinsic) state from the non-shared (extrinsic) state, leading to a more organized and maintainable codebase.</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75999"/>
            <a:ext cx="516809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Flyweight Pattern is a structural design pattern that aims to minimize memory usage by sharing as much data as possible between similar objects. It is particularly useful when an application has a large number of objects that share common data. Instead of storing the same data repeatedly for each object, the Flyweight Pattern allows you to store it once and share it among multiple objects.</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501095"/>
            <a:ext cx="2105643" cy="100185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Flyweight</a:t>
            </a:r>
          </a:p>
        </p:txBody>
      </p:sp>
      <p:pic>
        <p:nvPicPr>
          <p:cNvPr id="3" name="Picture 2">
            <a:extLst>
              <a:ext uri="{FF2B5EF4-FFF2-40B4-BE49-F238E27FC236}">
                <a16:creationId xmlns:a16="http://schemas.microsoft.com/office/drawing/2014/main" id="{6B57BD4B-BC48-6F3C-BEFF-7017C1D05FE9}"/>
              </a:ext>
            </a:extLst>
          </p:cNvPr>
          <p:cNvPicPr>
            <a:picLocks noChangeAspect="1"/>
          </p:cNvPicPr>
          <p:nvPr/>
        </p:nvPicPr>
        <p:blipFill>
          <a:blip r:embed="rId2"/>
          <a:stretch>
            <a:fillRect/>
          </a:stretch>
        </p:blipFill>
        <p:spPr>
          <a:xfrm>
            <a:off x="101847" y="1784500"/>
            <a:ext cx="3480463" cy="825537"/>
          </a:xfrm>
          <a:prstGeom prst="rect">
            <a:avLst/>
          </a:prstGeom>
        </p:spPr>
      </p:pic>
      <p:pic>
        <p:nvPicPr>
          <p:cNvPr id="8" name="Picture 7">
            <a:extLst>
              <a:ext uri="{FF2B5EF4-FFF2-40B4-BE49-F238E27FC236}">
                <a16:creationId xmlns:a16="http://schemas.microsoft.com/office/drawing/2014/main" id="{DB361F8B-35D3-BC7D-0450-D6544234CFE8}"/>
              </a:ext>
            </a:extLst>
          </p:cNvPr>
          <p:cNvPicPr>
            <a:picLocks noChangeAspect="1"/>
          </p:cNvPicPr>
          <p:nvPr/>
        </p:nvPicPr>
        <p:blipFill>
          <a:blip r:embed="rId3"/>
          <a:stretch>
            <a:fillRect/>
          </a:stretch>
        </p:blipFill>
        <p:spPr>
          <a:xfrm>
            <a:off x="5967690" y="1889879"/>
            <a:ext cx="5097639" cy="3571636"/>
          </a:xfrm>
          <a:prstGeom prst="rect">
            <a:avLst/>
          </a:prstGeom>
        </p:spPr>
      </p:pic>
      <p:pic>
        <p:nvPicPr>
          <p:cNvPr id="11" name="Picture 10">
            <a:extLst>
              <a:ext uri="{FF2B5EF4-FFF2-40B4-BE49-F238E27FC236}">
                <a16:creationId xmlns:a16="http://schemas.microsoft.com/office/drawing/2014/main" id="{102D6D13-AA7D-7ACF-96E2-A1A427241614}"/>
              </a:ext>
            </a:extLst>
          </p:cNvPr>
          <p:cNvPicPr>
            <a:picLocks noChangeAspect="1"/>
          </p:cNvPicPr>
          <p:nvPr/>
        </p:nvPicPr>
        <p:blipFill>
          <a:blip r:embed="rId4"/>
          <a:stretch>
            <a:fillRect/>
          </a:stretch>
        </p:blipFill>
        <p:spPr>
          <a:xfrm>
            <a:off x="96360" y="2717518"/>
            <a:ext cx="4960861" cy="2400600"/>
          </a:xfrm>
          <a:prstGeom prst="rect">
            <a:avLst/>
          </a:prstGeom>
        </p:spPr>
      </p:pic>
      <p:pic>
        <p:nvPicPr>
          <p:cNvPr id="15" name="Picture 14">
            <a:extLst>
              <a:ext uri="{FF2B5EF4-FFF2-40B4-BE49-F238E27FC236}">
                <a16:creationId xmlns:a16="http://schemas.microsoft.com/office/drawing/2014/main" id="{3637DB33-C231-F8E0-8841-F4B27A97FC76}"/>
              </a:ext>
            </a:extLst>
          </p:cNvPr>
          <p:cNvPicPr>
            <a:picLocks noChangeAspect="1"/>
          </p:cNvPicPr>
          <p:nvPr/>
        </p:nvPicPr>
        <p:blipFill>
          <a:blip r:embed="rId5"/>
          <a:stretch>
            <a:fillRect/>
          </a:stretch>
        </p:blipFill>
        <p:spPr>
          <a:xfrm>
            <a:off x="3579351" y="2547564"/>
            <a:ext cx="4098242" cy="3974053"/>
          </a:xfrm>
          <a:prstGeom prst="rect">
            <a:avLst/>
          </a:prstGeom>
        </p:spPr>
      </p:pic>
    </p:spTree>
    <p:extLst>
      <p:ext uri="{BB962C8B-B14F-4D97-AF65-F5344CB8AC3E}">
        <p14:creationId xmlns:p14="http://schemas.microsoft.com/office/powerpoint/2010/main" val="354675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600438"/>
          </a:xfrm>
          <a:prstGeom prst="rect">
            <a:avLst/>
          </a:prstGeom>
          <a:noFill/>
        </p:spPr>
        <p:txBody>
          <a:bodyPr wrap="square">
            <a:spAutoFit/>
          </a:bodyPr>
          <a:lstStyle/>
          <a:p>
            <a:r>
              <a:rPr lang="en-US" sz="1400" b="1" dirty="0"/>
              <a:t>Benefits of the Proxy Pattern</a:t>
            </a:r>
          </a:p>
          <a:p>
            <a:pPr>
              <a:buFont typeface="Arial" panose="020B0604020202020204" pitchFamily="34" charset="0"/>
              <a:buChar char="•"/>
            </a:pPr>
            <a:r>
              <a:rPr lang="en-US" sz="1400" b="1" dirty="0"/>
              <a:t>Control Access</a:t>
            </a:r>
            <a:r>
              <a:rPr lang="en-US" sz="1400" dirty="0"/>
              <a:t>: Allows control over access to the </a:t>
            </a:r>
            <a:r>
              <a:rPr lang="en-US" sz="1400" dirty="0" err="1"/>
              <a:t>RealSubject</a:t>
            </a:r>
            <a:r>
              <a:rPr lang="en-US" sz="1400" dirty="0"/>
              <a:t>, such as implementing lazy initialization or access control.</a:t>
            </a:r>
          </a:p>
          <a:p>
            <a:pPr>
              <a:buFont typeface="Arial" panose="020B0604020202020204" pitchFamily="34" charset="0"/>
              <a:buChar char="•"/>
            </a:pPr>
            <a:r>
              <a:rPr lang="en-US" sz="1400" b="1" dirty="0"/>
              <a:t>Enhanced Functionality</a:t>
            </a:r>
            <a:r>
              <a:rPr lang="en-US" sz="1400" dirty="0"/>
              <a:t>: Provides a way to add additional functionality (like logging or caching) without modifying the </a:t>
            </a:r>
            <a:r>
              <a:rPr lang="en-US" sz="1400" dirty="0" err="1"/>
              <a:t>RealSubject</a:t>
            </a:r>
            <a:r>
              <a:rPr lang="en-US" sz="1400" dirty="0"/>
              <a:t>.</a:t>
            </a:r>
          </a:p>
          <a:p>
            <a:pPr>
              <a:buFont typeface="Arial" panose="020B0604020202020204" pitchFamily="34" charset="0"/>
              <a:buChar char="•"/>
            </a:pPr>
            <a:r>
              <a:rPr lang="en-US" sz="1400" b="1" dirty="0"/>
              <a:t>Flexibility</a:t>
            </a:r>
            <a:r>
              <a:rPr lang="en-US" sz="1400" dirty="0"/>
              <a:t>: Decouples the client from the </a:t>
            </a:r>
            <a:r>
              <a:rPr lang="en-US" sz="1400" dirty="0" err="1"/>
              <a:t>RealSubject</a:t>
            </a:r>
            <a:r>
              <a:rPr lang="en-US" sz="1400" dirty="0"/>
              <a:t>, providing more flexibility in managing object interactions.</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139444"/>
            <a:ext cx="51680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a:t>
            </a:r>
            <a:r>
              <a:rPr lang="en-US" sz="1400" b="1" dirty="0"/>
              <a:t>Proxy Pattern</a:t>
            </a:r>
            <a:r>
              <a:rPr lang="en-US" sz="1400" dirty="0"/>
              <a:t> is a structural design pattern that provides a surrogate or placeholder for another object to control access to it. It allows you to create an interface that represents the real object but can add additional functionality such as access control, lazy initialization, logging, or other cross-cutting concerns.</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501095"/>
            <a:ext cx="2105643" cy="100185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Proxy</a:t>
            </a:r>
          </a:p>
        </p:txBody>
      </p:sp>
      <p:pic>
        <p:nvPicPr>
          <p:cNvPr id="4" name="Picture 3">
            <a:extLst>
              <a:ext uri="{FF2B5EF4-FFF2-40B4-BE49-F238E27FC236}">
                <a16:creationId xmlns:a16="http://schemas.microsoft.com/office/drawing/2014/main" id="{3D6CB44E-20A8-7C22-84B6-07863C402330}"/>
              </a:ext>
            </a:extLst>
          </p:cNvPr>
          <p:cNvPicPr>
            <a:picLocks noChangeAspect="1"/>
          </p:cNvPicPr>
          <p:nvPr/>
        </p:nvPicPr>
        <p:blipFill>
          <a:blip r:embed="rId2"/>
          <a:stretch>
            <a:fillRect/>
          </a:stretch>
        </p:blipFill>
        <p:spPr>
          <a:xfrm>
            <a:off x="6910804" y="2821157"/>
            <a:ext cx="5010150" cy="3257550"/>
          </a:xfrm>
          <a:prstGeom prst="rect">
            <a:avLst/>
          </a:prstGeom>
        </p:spPr>
      </p:pic>
      <p:pic>
        <p:nvPicPr>
          <p:cNvPr id="9" name="Picture 8">
            <a:extLst>
              <a:ext uri="{FF2B5EF4-FFF2-40B4-BE49-F238E27FC236}">
                <a16:creationId xmlns:a16="http://schemas.microsoft.com/office/drawing/2014/main" id="{8FB6C71E-E5C7-07CA-53B7-C01F4A870F10}"/>
              </a:ext>
            </a:extLst>
          </p:cNvPr>
          <p:cNvPicPr>
            <a:picLocks noChangeAspect="1"/>
          </p:cNvPicPr>
          <p:nvPr/>
        </p:nvPicPr>
        <p:blipFill>
          <a:blip r:embed="rId3"/>
          <a:stretch>
            <a:fillRect/>
          </a:stretch>
        </p:blipFill>
        <p:spPr>
          <a:xfrm>
            <a:off x="3388895" y="2591507"/>
            <a:ext cx="3498702" cy="3885493"/>
          </a:xfrm>
          <a:prstGeom prst="rect">
            <a:avLst/>
          </a:prstGeom>
        </p:spPr>
      </p:pic>
      <p:pic>
        <p:nvPicPr>
          <p:cNvPr id="12" name="Picture 11">
            <a:extLst>
              <a:ext uri="{FF2B5EF4-FFF2-40B4-BE49-F238E27FC236}">
                <a16:creationId xmlns:a16="http://schemas.microsoft.com/office/drawing/2014/main" id="{95744C26-382C-1AFD-BB0A-59B1F0F0BA07}"/>
              </a:ext>
            </a:extLst>
          </p:cNvPr>
          <p:cNvPicPr>
            <a:picLocks noChangeAspect="1"/>
          </p:cNvPicPr>
          <p:nvPr/>
        </p:nvPicPr>
        <p:blipFill>
          <a:blip r:embed="rId4"/>
          <a:stretch>
            <a:fillRect/>
          </a:stretch>
        </p:blipFill>
        <p:spPr>
          <a:xfrm>
            <a:off x="117030" y="2680068"/>
            <a:ext cx="3248658" cy="3596446"/>
          </a:xfrm>
          <a:prstGeom prst="rect">
            <a:avLst/>
          </a:prstGeom>
        </p:spPr>
      </p:pic>
      <p:pic>
        <p:nvPicPr>
          <p:cNvPr id="16" name="Picture 15">
            <a:extLst>
              <a:ext uri="{FF2B5EF4-FFF2-40B4-BE49-F238E27FC236}">
                <a16:creationId xmlns:a16="http://schemas.microsoft.com/office/drawing/2014/main" id="{A8823076-C39C-A098-D25B-1E07277F8C79}"/>
              </a:ext>
            </a:extLst>
          </p:cNvPr>
          <p:cNvPicPr>
            <a:picLocks noChangeAspect="1"/>
          </p:cNvPicPr>
          <p:nvPr/>
        </p:nvPicPr>
        <p:blipFill>
          <a:blip r:embed="rId5"/>
          <a:stretch>
            <a:fillRect/>
          </a:stretch>
        </p:blipFill>
        <p:spPr>
          <a:xfrm>
            <a:off x="117030" y="1648532"/>
            <a:ext cx="2019300" cy="942975"/>
          </a:xfrm>
          <a:prstGeom prst="rect">
            <a:avLst/>
          </a:prstGeom>
        </p:spPr>
      </p:pic>
    </p:spTree>
    <p:extLst>
      <p:ext uri="{BB962C8B-B14F-4D97-AF65-F5344CB8AC3E}">
        <p14:creationId xmlns:p14="http://schemas.microsoft.com/office/powerpoint/2010/main" val="421989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582F1A-13AF-B363-D578-7C63CD8EA479}"/>
              </a:ext>
            </a:extLst>
          </p:cNvPr>
          <p:cNvSpPr txBox="1"/>
          <p:nvPr/>
        </p:nvSpPr>
        <p:spPr>
          <a:xfrm>
            <a:off x="827841" y="2060410"/>
            <a:ext cx="10260367" cy="3139321"/>
          </a:xfrm>
          <a:prstGeom prst="rect">
            <a:avLst/>
          </a:prstGeom>
          <a:noFill/>
        </p:spPr>
        <p:txBody>
          <a:bodyPr wrap="square">
            <a:spAutoFit/>
          </a:bodyPr>
          <a:lstStyle/>
          <a:p>
            <a:r>
              <a:rPr lang="en-US" b="1" dirty="0"/>
              <a:t>Chain of Responsibility: </a:t>
            </a:r>
            <a:r>
              <a:rPr lang="en-US" dirty="0"/>
              <a:t>Passes requests along a chain of handlers.</a:t>
            </a:r>
          </a:p>
          <a:p>
            <a:r>
              <a:rPr lang="en-US" b="1" dirty="0"/>
              <a:t>Command: </a:t>
            </a:r>
            <a:r>
              <a:rPr lang="en-US" dirty="0"/>
              <a:t>Encapsulates a request as an object.</a:t>
            </a:r>
          </a:p>
          <a:p>
            <a:r>
              <a:rPr lang="en-US" b="1" dirty="0"/>
              <a:t>Interpreter: </a:t>
            </a:r>
            <a:r>
              <a:rPr lang="en-US" dirty="0"/>
              <a:t>Defines a grammar and an interpreter for it.</a:t>
            </a:r>
          </a:p>
          <a:p>
            <a:r>
              <a:rPr lang="en-US" b="1" dirty="0"/>
              <a:t>Iterator: </a:t>
            </a:r>
            <a:r>
              <a:rPr lang="en-US" dirty="0"/>
              <a:t>Provides a way to traverse a collection.</a:t>
            </a:r>
          </a:p>
          <a:p>
            <a:r>
              <a:rPr lang="en-US" b="1" dirty="0"/>
              <a:t>Mediator: </a:t>
            </a:r>
            <a:r>
              <a:rPr lang="en-US" dirty="0"/>
              <a:t>Centralizes communication between objects.</a:t>
            </a:r>
          </a:p>
          <a:p>
            <a:r>
              <a:rPr lang="en-US" b="1" dirty="0"/>
              <a:t>Memento: </a:t>
            </a:r>
            <a:r>
              <a:rPr lang="en-US" dirty="0"/>
              <a:t>Captures and restores an object's internal state.</a:t>
            </a:r>
          </a:p>
          <a:p>
            <a:r>
              <a:rPr lang="en-US" b="1" dirty="0"/>
              <a:t>Observer: </a:t>
            </a:r>
            <a:r>
              <a:rPr lang="en-US" dirty="0"/>
              <a:t>Implements a one-to-many dependency for state changes.</a:t>
            </a:r>
          </a:p>
          <a:p>
            <a:r>
              <a:rPr lang="en-US" b="1" dirty="0"/>
              <a:t>State: </a:t>
            </a:r>
            <a:r>
              <a:rPr lang="en-US" dirty="0"/>
              <a:t>Alters behavior when an object's state changes.</a:t>
            </a:r>
          </a:p>
          <a:p>
            <a:r>
              <a:rPr lang="en-US" b="1" dirty="0"/>
              <a:t>Strategy: </a:t>
            </a:r>
            <a:r>
              <a:rPr lang="en-US" dirty="0"/>
              <a:t>Encapsulates interchangeable algorithms.</a:t>
            </a:r>
          </a:p>
          <a:p>
            <a:r>
              <a:rPr lang="en-US" b="1" dirty="0"/>
              <a:t>Template Method: </a:t>
            </a:r>
            <a:r>
              <a:rPr lang="en-US" dirty="0"/>
              <a:t>Defines an algorithm's skeleton, allowing subclasses to customize parts.</a:t>
            </a:r>
          </a:p>
          <a:p>
            <a:r>
              <a:rPr lang="en-US" b="1" dirty="0"/>
              <a:t>Visitor: </a:t>
            </a:r>
            <a:r>
              <a:rPr lang="en-US" dirty="0"/>
              <a:t>Adds operations to a structure without modifying its elements.</a:t>
            </a:r>
          </a:p>
        </p:txBody>
      </p:sp>
      <p:sp>
        <p:nvSpPr>
          <p:cNvPr id="4" name="Rectangle 3">
            <a:extLst>
              <a:ext uri="{FF2B5EF4-FFF2-40B4-BE49-F238E27FC236}">
                <a16:creationId xmlns:a16="http://schemas.microsoft.com/office/drawing/2014/main" id="{150D9F5F-7398-98A6-C440-CFBD3D9BFC8B}"/>
              </a:ext>
            </a:extLst>
          </p:cNvPr>
          <p:cNvSpPr/>
          <p:nvPr/>
        </p:nvSpPr>
        <p:spPr>
          <a:xfrm>
            <a:off x="552633" y="541537"/>
            <a:ext cx="5948039" cy="78123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Behavioral Patterns</a:t>
            </a:r>
          </a:p>
        </p:txBody>
      </p:sp>
    </p:spTree>
    <p:extLst>
      <p:ext uri="{BB962C8B-B14F-4D97-AF65-F5344CB8AC3E}">
        <p14:creationId xmlns:p14="http://schemas.microsoft.com/office/powerpoint/2010/main" val="179057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815882"/>
          </a:xfrm>
          <a:prstGeom prst="rect">
            <a:avLst/>
          </a:prstGeom>
          <a:noFill/>
        </p:spPr>
        <p:txBody>
          <a:bodyPr wrap="square">
            <a:spAutoFit/>
          </a:bodyPr>
          <a:lstStyle/>
          <a:p>
            <a:r>
              <a:rPr lang="en-US" sz="1400" b="1" dirty="0"/>
              <a:t>Benefits of the Chain of Responsibility Pattern</a:t>
            </a:r>
          </a:p>
          <a:p>
            <a:pPr>
              <a:buFont typeface="Arial" panose="020B0604020202020204" pitchFamily="34" charset="0"/>
              <a:buChar char="•"/>
            </a:pPr>
            <a:r>
              <a:rPr lang="en-US" sz="1400" b="1" dirty="0"/>
              <a:t>Flexibility</a:t>
            </a:r>
            <a:r>
              <a:rPr lang="en-US" sz="1400" dirty="0"/>
              <a:t>: Allows dynamic modification of the chain and order of handlers without changing the client code.</a:t>
            </a:r>
          </a:p>
          <a:p>
            <a:pPr>
              <a:buFont typeface="Arial" panose="020B0604020202020204" pitchFamily="34" charset="0"/>
              <a:buChar char="•"/>
            </a:pPr>
            <a:r>
              <a:rPr lang="en-US" sz="1400" b="1" dirty="0"/>
              <a:t>Reduced Coupling</a:t>
            </a:r>
            <a:r>
              <a:rPr lang="en-US" sz="1400" dirty="0"/>
              <a:t>: Decouples the sender from the receivers, allowing handlers to be added or removed independently.</a:t>
            </a:r>
          </a:p>
          <a:p>
            <a:pPr>
              <a:buFont typeface="Arial" panose="020B0604020202020204" pitchFamily="34" charset="0"/>
              <a:buChar char="•"/>
            </a:pPr>
            <a:r>
              <a:rPr lang="en-US" sz="1400" b="1" dirty="0"/>
              <a:t>Simplified Code</a:t>
            </a:r>
            <a:r>
              <a:rPr lang="en-US" sz="1400" dirty="0"/>
              <a:t>: Simplifies the addition of new handlers or changing the handling logic without altering existing code.</a:t>
            </a:r>
          </a:p>
          <a:p>
            <a:endParaRPr lang="en-US" sz="1400" dirty="0"/>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31723"/>
            <a:ext cx="516809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a:t>
            </a:r>
            <a:r>
              <a:rPr lang="en-US" sz="1400" b="1" dirty="0"/>
              <a:t>Chain of Responsibility Pattern</a:t>
            </a:r>
            <a:r>
              <a:rPr lang="en-US" sz="1400" dirty="0"/>
              <a:t> is a behavioral design pattern that allows an object to pass a request along a chain of potential handlers until one of them handles the request. It decouples the sender of a request from the receiver by allowing multiple objects to process the request, each handling only a portion of the request or passing it along to the next handler in the chain.</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1744028" y="1648586"/>
            <a:ext cx="3934443" cy="54964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Chain of responsibility</a:t>
            </a:r>
          </a:p>
        </p:txBody>
      </p:sp>
      <p:pic>
        <p:nvPicPr>
          <p:cNvPr id="3" name="Picture 2">
            <a:extLst>
              <a:ext uri="{FF2B5EF4-FFF2-40B4-BE49-F238E27FC236}">
                <a16:creationId xmlns:a16="http://schemas.microsoft.com/office/drawing/2014/main" id="{8BF1A4F2-8677-BEAF-11A0-86F52DE65404}"/>
              </a:ext>
            </a:extLst>
          </p:cNvPr>
          <p:cNvPicPr>
            <a:picLocks noChangeAspect="1"/>
          </p:cNvPicPr>
          <p:nvPr/>
        </p:nvPicPr>
        <p:blipFill>
          <a:blip r:embed="rId2"/>
          <a:stretch>
            <a:fillRect/>
          </a:stretch>
        </p:blipFill>
        <p:spPr>
          <a:xfrm>
            <a:off x="303597" y="2279105"/>
            <a:ext cx="3059455" cy="1664884"/>
          </a:xfrm>
          <a:prstGeom prst="rect">
            <a:avLst/>
          </a:prstGeom>
        </p:spPr>
      </p:pic>
      <p:pic>
        <p:nvPicPr>
          <p:cNvPr id="11" name="Picture 10">
            <a:extLst>
              <a:ext uri="{FF2B5EF4-FFF2-40B4-BE49-F238E27FC236}">
                <a16:creationId xmlns:a16="http://schemas.microsoft.com/office/drawing/2014/main" id="{B292F3E4-4143-6E34-E7D1-658E3C43DAEF}"/>
              </a:ext>
            </a:extLst>
          </p:cNvPr>
          <p:cNvPicPr>
            <a:picLocks noChangeAspect="1"/>
          </p:cNvPicPr>
          <p:nvPr/>
        </p:nvPicPr>
        <p:blipFill>
          <a:blip r:embed="rId3"/>
          <a:stretch>
            <a:fillRect/>
          </a:stretch>
        </p:blipFill>
        <p:spPr>
          <a:xfrm>
            <a:off x="303597" y="4110154"/>
            <a:ext cx="3372590" cy="2333832"/>
          </a:xfrm>
          <a:prstGeom prst="rect">
            <a:avLst/>
          </a:prstGeom>
        </p:spPr>
      </p:pic>
      <p:pic>
        <p:nvPicPr>
          <p:cNvPr id="15" name="Picture 14">
            <a:extLst>
              <a:ext uri="{FF2B5EF4-FFF2-40B4-BE49-F238E27FC236}">
                <a16:creationId xmlns:a16="http://schemas.microsoft.com/office/drawing/2014/main" id="{DC032A00-00A7-F66B-365F-CADD3C0939A0}"/>
              </a:ext>
            </a:extLst>
          </p:cNvPr>
          <p:cNvPicPr>
            <a:picLocks noChangeAspect="1"/>
          </p:cNvPicPr>
          <p:nvPr/>
        </p:nvPicPr>
        <p:blipFill>
          <a:blip r:embed="rId4"/>
          <a:stretch>
            <a:fillRect/>
          </a:stretch>
        </p:blipFill>
        <p:spPr>
          <a:xfrm>
            <a:off x="3880465" y="2279105"/>
            <a:ext cx="3182460" cy="2115472"/>
          </a:xfrm>
          <a:prstGeom prst="rect">
            <a:avLst/>
          </a:prstGeom>
        </p:spPr>
      </p:pic>
      <p:pic>
        <p:nvPicPr>
          <p:cNvPr id="18" name="Picture 17">
            <a:extLst>
              <a:ext uri="{FF2B5EF4-FFF2-40B4-BE49-F238E27FC236}">
                <a16:creationId xmlns:a16="http://schemas.microsoft.com/office/drawing/2014/main" id="{70AF2443-0B84-219B-18F8-91C0E0DC128F}"/>
              </a:ext>
            </a:extLst>
          </p:cNvPr>
          <p:cNvPicPr>
            <a:picLocks noChangeAspect="1"/>
          </p:cNvPicPr>
          <p:nvPr/>
        </p:nvPicPr>
        <p:blipFill>
          <a:blip r:embed="rId5"/>
          <a:stretch>
            <a:fillRect/>
          </a:stretch>
        </p:blipFill>
        <p:spPr>
          <a:xfrm>
            <a:off x="3880465" y="4531100"/>
            <a:ext cx="3309799" cy="2279641"/>
          </a:xfrm>
          <a:prstGeom prst="rect">
            <a:avLst/>
          </a:prstGeom>
        </p:spPr>
      </p:pic>
      <p:pic>
        <p:nvPicPr>
          <p:cNvPr id="20" name="Picture 19">
            <a:extLst>
              <a:ext uri="{FF2B5EF4-FFF2-40B4-BE49-F238E27FC236}">
                <a16:creationId xmlns:a16="http://schemas.microsoft.com/office/drawing/2014/main" id="{AF10E21F-BFCA-E8A4-7C8D-52B2C4145C08}"/>
              </a:ext>
            </a:extLst>
          </p:cNvPr>
          <p:cNvPicPr>
            <a:picLocks noChangeAspect="1"/>
          </p:cNvPicPr>
          <p:nvPr/>
        </p:nvPicPr>
        <p:blipFill>
          <a:blip r:embed="rId6"/>
          <a:stretch>
            <a:fillRect/>
          </a:stretch>
        </p:blipFill>
        <p:spPr>
          <a:xfrm>
            <a:off x="7497947" y="1820845"/>
            <a:ext cx="4105675" cy="5037155"/>
          </a:xfrm>
          <a:prstGeom prst="rect">
            <a:avLst/>
          </a:prstGeom>
        </p:spPr>
      </p:pic>
    </p:spTree>
    <p:extLst>
      <p:ext uri="{BB962C8B-B14F-4D97-AF65-F5344CB8AC3E}">
        <p14:creationId xmlns:p14="http://schemas.microsoft.com/office/powerpoint/2010/main" val="308989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2462213"/>
          </a:xfrm>
          <a:prstGeom prst="rect">
            <a:avLst/>
          </a:prstGeom>
          <a:noFill/>
        </p:spPr>
        <p:txBody>
          <a:bodyPr wrap="square">
            <a:spAutoFit/>
          </a:bodyPr>
          <a:lstStyle/>
          <a:p>
            <a:r>
              <a:rPr lang="en-US" sz="1400" b="1" dirty="0"/>
              <a:t>Benefits of Command Pattern</a:t>
            </a:r>
          </a:p>
          <a:p>
            <a:pPr>
              <a:buFont typeface="Arial" panose="020B0604020202020204" pitchFamily="34" charset="0"/>
              <a:buChar char="•"/>
            </a:pPr>
            <a:r>
              <a:rPr lang="en-US" sz="1400" b="1" dirty="0"/>
              <a:t>Decoupling</a:t>
            </a:r>
            <a:r>
              <a:rPr lang="en-US" sz="1400" dirty="0"/>
              <a:t>: The command pattern decouples the objects that issue a request from the objects that actually process the request. This separation allows changes to either side without affecting the other.</a:t>
            </a:r>
          </a:p>
          <a:p>
            <a:pPr>
              <a:buFont typeface="Arial" panose="020B0604020202020204" pitchFamily="34" charset="0"/>
              <a:buChar char="•"/>
            </a:pPr>
            <a:r>
              <a:rPr lang="en-US" sz="1400" b="1" dirty="0"/>
              <a:t>Extensibility</a:t>
            </a:r>
            <a:r>
              <a:rPr lang="en-US" sz="1400" dirty="0"/>
              <a:t>: New commands can be added without modifying existing code, enhancing flexibility and maintainability.</a:t>
            </a:r>
          </a:p>
          <a:p>
            <a:pPr>
              <a:buFont typeface="Arial" panose="020B0604020202020204" pitchFamily="34" charset="0"/>
              <a:buChar char="•"/>
            </a:pPr>
            <a:r>
              <a:rPr lang="en-US" sz="1400" b="1" dirty="0"/>
              <a:t>Undo/Redo</a:t>
            </a:r>
            <a:r>
              <a:rPr lang="en-US" sz="1400" dirty="0"/>
              <a:t>: Since commands can be stored, they can be executed, undone, or redone later, making the pattern useful for implementing undo/redo functionality.</a:t>
            </a:r>
          </a:p>
          <a:p>
            <a:pPr>
              <a:buFont typeface="Arial" panose="020B0604020202020204" pitchFamily="34" charset="0"/>
              <a:buChar char="•"/>
            </a:pPr>
            <a:r>
              <a:rPr lang="en-US" sz="1400" b="1" dirty="0"/>
              <a:t>Logging and Queuing</a:t>
            </a:r>
            <a:r>
              <a:rPr lang="en-US" sz="1400" dirty="0"/>
              <a:t>: Commands can be queued, logged, and executed in order, providing more control over complex operations.</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139444"/>
            <a:ext cx="51680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a:t>
            </a:r>
            <a:r>
              <a:rPr lang="en-US" sz="1400" b="1" dirty="0"/>
              <a:t>Command Pattern</a:t>
            </a:r>
            <a:r>
              <a:rPr lang="en-US" sz="1400" dirty="0"/>
              <a:t> is a behavioral design pattern in object-oriented programming. It is used to encapsulate a request as an object, thereby allowing for parameterization of clients with different requests, queuing of requests, and logging of the requests. The pattern also provides support for undoable operations.</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501095"/>
            <a:ext cx="2105643" cy="54964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Command</a:t>
            </a:r>
          </a:p>
        </p:txBody>
      </p:sp>
      <p:pic>
        <p:nvPicPr>
          <p:cNvPr id="3" name="Picture 2">
            <a:extLst>
              <a:ext uri="{FF2B5EF4-FFF2-40B4-BE49-F238E27FC236}">
                <a16:creationId xmlns:a16="http://schemas.microsoft.com/office/drawing/2014/main" id="{A48D4DF8-8976-1A10-50DE-B330D88C253B}"/>
              </a:ext>
            </a:extLst>
          </p:cNvPr>
          <p:cNvPicPr>
            <a:picLocks noChangeAspect="1"/>
          </p:cNvPicPr>
          <p:nvPr/>
        </p:nvPicPr>
        <p:blipFill>
          <a:blip r:embed="rId2"/>
          <a:stretch>
            <a:fillRect/>
          </a:stretch>
        </p:blipFill>
        <p:spPr>
          <a:xfrm>
            <a:off x="7854933" y="3098807"/>
            <a:ext cx="4124835" cy="3394330"/>
          </a:xfrm>
          <a:prstGeom prst="rect">
            <a:avLst/>
          </a:prstGeom>
        </p:spPr>
      </p:pic>
      <p:pic>
        <p:nvPicPr>
          <p:cNvPr id="7" name="Picture 6">
            <a:extLst>
              <a:ext uri="{FF2B5EF4-FFF2-40B4-BE49-F238E27FC236}">
                <a16:creationId xmlns:a16="http://schemas.microsoft.com/office/drawing/2014/main" id="{EA225EDC-3E8A-FBF2-FC36-9740C911B3F8}"/>
              </a:ext>
            </a:extLst>
          </p:cNvPr>
          <p:cNvPicPr>
            <a:picLocks noChangeAspect="1"/>
          </p:cNvPicPr>
          <p:nvPr/>
        </p:nvPicPr>
        <p:blipFill>
          <a:blip r:embed="rId3"/>
          <a:stretch>
            <a:fillRect/>
          </a:stretch>
        </p:blipFill>
        <p:spPr>
          <a:xfrm>
            <a:off x="3933964" y="3080090"/>
            <a:ext cx="3902568" cy="3413047"/>
          </a:xfrm>
          <a:prstGeom prst="rect">
            <a:avLst/>
          </a:prstGeom>
        </p:spPr>
      </p:pic>
      <p:pic>
        <p:nvPicPr>
          <p:cNvPr id="11" name="Picture 10">
            <a:extLst>
              <a:ext uri="{FF2B5EF4-FFF2-40B4-BE49-F238E27FC236}">
                <a16:creationId xmlns:a16="http://schemas.microsoft.com/office/drawing/2014/main" id="{696EBF06-DAD2-D910-534B-882D988D2EFC}"/>
              </a:ext>
            </a:extLst>
          </p:cNvPr>
          <p:cNvPicPr>
            <a:picLocks noChangeAspect="1"/>
          </p:cNvPicPr>
          <p:nvPr/>
        </p:nvPicPr>
        <p:blipFill>
          <a:blip r:embed="rId4"/>
          <a:stretch>
            <a:fillRect/>
          </a:stretch>
        </p:blipFill>
        <p:spPr>
          <a:xfrm>
            <a:off x="125644" y="2263806"/>
            <a:ext cx="3601543" cy="4594194"/>
          </a:xfrm>
          <a:prstGeom prst="rect">
            <a:avLst/>
          </a:prstGeom>
        </p:spPr>
      </p:pic>
      <p:pic>
        <p:nvPicPr>
          <p:cNvPr id="9" name="Picture 8">
            <a:extLst>
              <a:ext uri="{FF2B5EF4-FFF2-40B4-BE49-F238E27FC236}">
                <a16:creationId xmlns:a16="http://schemas.microsoft.com/office/drawing/2014/main" id="{D5B36E4D-6A87-FB0C-88E8-B92D6699523C}"/>
              </a:ext>
            </a:extLst>
          </p:cNvPr>
          <p:cNvPicPr>
            <a:picLocks noChangeAspect="1"/>
          </p:cNvPicPr>
          <p:nvPr/>
        </p:nvPicPr>
        <p:blipFill>
          <a:blip r:embed="rId5"/>
          <a:stretch>
            <a:fillRect/>
          </a:stretch>
        </p:blipFill>
        <p:spPr>
          <a:xfrm>
            <a:off x="2597036" y="3341024"/>
            <a:ext cx="3498964" cy="3726430"/>
          </a:xfrm>
          <a:prstGeom prst="rect">
            <a:avLst/>
          </a:prstGeom>
        </p:spPr>
      </p:pic>
      <p:pic>
        <p:nvPicPr>
          <p:cNvPr id="14" name="Picture 13">
            <a:extLst>
              <a:ext uri="{FF2B5EF4-FFF2-40B4-BE49-F238E27FC236}">
                <a16:creationId xmlns:a16="http://schemas.microsoft.com/office/drawing/2014/main" id="{9EB339E2-AF70-7A07-6D80-7B22C6D44AD2}"/>
              </a:ext>
            </a:extLst>
          </p:cNvPr>
          <p:cNvPicPr>
            <a:picLocks noChangeAspect="1"/>
          </p:cNvPicPr>
          <p:nvPr/>
        </p:nvPicPr>
        <p:blipFill>
          <a:blip r:embed="rId6"/>
          <a:stretch>
            <a:fillRect/>
          </a:stretch>
        </p:blipFill>
        <p:spPr>
          <a:xfrm>
            <a:off x="3958699" y="2091672"/>
            <a:ext cx="1512996" cy="899619"/>
          </a:xfrm>
          <a:prstGeom prst="rect">
            <a:avLst/>
          </a:prstGeom>
        </p:spPr>
      </p:pic>
    </p:spTree>
    <p:extLst>
      <p:ext uri="{BB962C8B-B14F-4D97-AF65-F5344CB8AC3E}">
        <p14:creationId xmlns:p14="http://schemas.microsoft.com/office/powerpoint/2010/main" val="141943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600438"/>
          </a:xfrm>
          <a:prstGeom prst="rect">
            <a:avLst/>
          </a:prstGeom>
          <a:noFill/>
        </p:spPr>
        <p:txBody>
          <a:bodyPr wrap="square">
            <a:spAutoFit/>
          </a:bodyPr>
          <a:lstStyle/>
          <a:p>
            <a:r>
              <a:rPr lang="en-US" sz="1400" b="1" dirty="0"/>
              <a:t>Benefits of Interpreter Pattern</a:t>
            </a:r>
          </a:p>
          <a:p>
            <a:pPr>
              <a:buFont typeface="Arial" panose="020B0604020202020204" pitchFamily="34" charset="0"/>
              <a:buChar char="•"/>
            </a:pPr>
            <a:r>
              <a:rPr lang="en-US" sz="1400" b="1" dirty="0"/>
              <a:t>Simple Grammars</a:t>
            </a:r>
            <a:r>
              <a:rPr lang="en-US" sz="1400" dirty="0"/>
              <a:t>: It's useful for implementing simple grammars where the syntax is not too complex.</a:t>
            </a:r>
          </a:p>
          <a:p>
            <a:pPr>
              <a:buFont typeface="Arial" panose="020B0604020202020204" pitchFamily="34" charset="0"/>
              <a:buChar char="•"/>
            </a:pPr>
            <a:r>
              <a:rPr lang="en-US" sz="1400" b="1" dirty="0"/>
              <a:t>Extensibility</a:t>
            </a:r>
            <a:r>
              <a:rPr lang="en-US" sz="1400" dirty="0"/>
              <a:t>: New rules or expressions can be added easily by creating new terminal or non-terminal expression classes.</a:t>
            </a:r>
          </a:p>
          <a:p>
            <a:pPr>
              <a:buFont typeface="Arial" panose="020B0604020202020204" pitchFamily="34" charset="0"/>
              <a:buChar char="•"/>
            </a:pPr>
            <a:r>
              <a:rPr lang="en-US" sz="1400" b="1" dirty="0"/>
              <a:t>Readability</a:t>
            </a:r>
            <a:r>
              <a:rPr lang="en-US" sz="1400" dirty="0"/>
              <a:t>: The structure closely resembles the grammar of the language, making it easier to understand and maintain.</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354888"/>
            <a:ext cx="51680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Interpreter Pattern is used to define a grammar and interpret sentences in a language by creating a tree structure where each node is an expression.</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501095"/>
            <a:ext cx="2105643" cy="54964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Interpreter</a:t>
            </a:r>
          </a:p>
        </p:txBody>
      </p:sp>
      <p:pic>
        <p:nvPicPr>
          <p:cNvPr id="3" name="Picture 2">
            <a:extLst>
              <a:ext uri="{FF2B5EF4-FFF2-40B4-BE49-F238E27FC236}">
                <a16:creationId xmlns:a16="http://schemas.microsoft.com/office/drawing/2014/main" id="{FCEEB539-5CF5-3160-B333-8F97C823FFF1}"/>
              </a:ext>
            </a:extLst>
          </p:cNvPr>
          <p:cNvPicPr>
            <a:picLocks noChangeAspect="1"/>
          </p:cNvPicPr>
          <p:nvPr/>
        </p:nvPicPr>
        <p:blipFill>
          <a:blip r:embed="rId2"/>
          <a:stretch>
            <a:fillRect/>
          </a:stretch>
        </p:blipFill>
        <p:spPr>
          <a:xfrm>
            <a:off x="6794115" y="3071674"/>
            <a:ext cx="4801832" cy="3344523"/>
          </a:xfrm>
          <a:prstGeom prst="rect">
            <a:avLst/>
          </a:prstGeom>
        </p:spPr>
      </p:pic>
      <p:pic>
        <p:nvPicPr>
          <p:cNvPr id="7" name="Picture 6">
            <a:extLst>
              <a:ext uri="{FF2B5EF4-FFF2-40B4-BE49-F238E27FC236}">
                <a16:creationId xmlns:a16="http://schemas.microsoft.com/office/drawing/2014/main" id="{E395BCE3-44B9-AC80-4551-98F3B99E387B}"/>
              </a:ext>
            </a:extLst>
          </p:cNvPr>
          <p:cNvPicPr>
            <a:picLocks noChangeAspect="1"/>
          </p:cNvPicPr>
          <p:nvPr/>
        </p:nvPicPr>
        <p:blipFill>
          <a:blip r:embed="rId3"/>
          <a:stretch>
            <a:fillRect/>
          </a:stretch>
        </p:blipFill>
        <p:spPr>
          <a:xfrm>
            <a:off x="2669227" y="2829484"/>
            <a:ext cx="4011365" cy="3673628"/>
          </a:xfrm>
          <a:prstGeom prst="rect">
            <a:avLst/>
          </a:prstGeom>
        </p:spPr>
      </p:pic>
      <p:pic>
        <p:nvPicPr>
          <p:cNvPr id="9" name="Picture 8">
            <a:extLst>
              <a:ext uri="{FF2B5EF4-FFF2-40B4-BE49-F238E27FC236}">
                <a16:creationId xmlns:a16="http://schemas.microsoft.com/office/drawing/2014/main" id="{B8B07338-3A78-6965-6438-ADB20D6BB322}"/>
              </a:ext>
            </a:extLst>
          </p:cNvPr>
          <p:cNvPicPr>
            <a:picLocks noChangeAspect="1"/>
          </p:cNvPicPr>
          <p:nvPr/>
        </p:nvPicPr>
        <p:blipFill>
          <a:blip r:embed="rId4"/>
          <a:stretch>
            <a:fillRect/>
          </a:stretch>
        </p:blipFill>
        <p:spPr>
          <a:xfrm>
            <a:off x="303597" y="4274821"/>
            <a:ext cx="2352085" cy="2228291"/>
          </a:xfrm>
          <a:prstGeom prst="rect">
            <a:avLst/>
          </a:prstGeom>
        </p:spPr>
      </p:pic>
      <p:pic>
        <p:nvPicPr>
          <p:cNvPr id="11" name="Picture 10">
            <a:extLst>
              <a:ext uri="{FF2B5EF4-FFF2-40B4-BE49-F238E27FC236}">
                <a16:creationId xmlns:a16="http://schemas.microsoft.com/office/drawing/2014/main" id="{7FE31D20-27B0-BC19-A6F5-EADE9718BC88}"/>
              </a:ext>
            </a:extLst>
          </p:cNvPr>
          <p:cNvPicPr>
            <a:picLocks noChangeAspect="1"/>
          </p:cNvPicPr>
          <p:nvPr/>
        </p:nvPicPr>
        <p:blipFill>
          <a:blip r:embed="rId5"/>
          <a:stretch>
            <a:fillRect/>
          </a:stretch>
        </p:blipFill>
        <p:spPr>
          <a:xfrm>
            <a:off x="278840" y="2919412"/>
            <a:ext cx="2333625" cy="1019175"/>
          </a:xfrm>
          <a:prstGeom prst="rect">
            <a:avLst/>
          </a:prstGeom>
        </p:spPr>
      </p:pic>
    </p:spTree>
    <p:extLst>
      <p:ext uri="{BB962C8B-B14F-4D97-AF65-F5344CB8AC3E}">
        <p14:creationId xmlns:p14="http://schemas.microsoft.com/office/powerpoint/2010/main" val="224073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C08D68-98A0-8BF1-301C-83EDFD4698CD}"/>
              </a:ext>
            </a:extLst>
          </p:cNvPr>
          <p:cNvSpPr txBox="1"/>
          <p:nvPr/>
        </p:nvSpPr>
        <p:spPr>
          <a:xfrm>
            <a:off x="552633" y="2108382"/>
            <a:ext cx="10562209" cy="1754326"/>
          </a:xfrm>
          <a:prstGeom prst="rect">
            <a:avLst/>
          </a:prstGeom>
          <a:noFill/>
        </p:spPr>
        <p:txBody>
          <a:bodyPr wrap="square">
            <a:spAutoFit/>
          </a:bodyPr>
          <a:lstStyle/>
          <a:p>
            <a:r>
              <a:rPr lang="en-US" b="1" dirty="0"/>
              <a:t>Factory Method: </a:t>
            </a:r>
            <a:r>
              <a:rPr kumimoji="0" lang="en-US" altLang="en-US" sz="1800" b="0" i="0" u="none" strike="noStrike" cap="none" normalizeH="0" baseline="0" dirty="0">
                <a:ln>
                  <a:noFill/>
                </a:ln>
                <a:solidFill>
                  <a:schemeClr val="tx1"/>
                </a:solidFill>
                <a:effectLst/>
              </a:rPr>
              <a:t>The factory method takes in some parameters, which it uses to decide which subclass or implementation of an interface to instantiate.</a:t>
            </a:r>
          </a:p>
          <a:p>
            <a:r>
              <a:rPr lang="en-US" b="1" dirty="0"/>
              <a:t>Abstract Factory: </a:t>
            </a:r>
            <a:r>
              <a:rPr lang="en-US" dirty="0"/>
              <a:t>Creates families of related objects without specifying their concrete classes.</a:t>
            </a:r>
          </a:p>
          <a:p>
            <a:r>
              <a:rPr lang="en-US" b="1" dirty="0"/>
              <a:t>Builder: </a:t>
            </a:r>
            <a:r>
              <a:rPr lang="en-US" dirty="0"/>
              <a:t>Constructs complex objects step by step, allowing for different representations.</a:t>
            </a:r>
          </a:p>
          <a:p>
            <a:r>
              <a:rPr lang="en-US" b="1" dirty="0"/>
              <a:t>Prototype: </a:t>
            </a:r>
            <a:r>
              <a:rPr lang="en-US" dirty="0"/>
              <a:t>Creates new objects by copying existing ones.</a:t>
            </a:r>
          </a:p>
          <a:p>
            <a:r>
              <a:rPr lang="en-US" b="1" dirty="0"/>
              <a:t>Singleton: </a:t>
            </a:r>
            <a:r>
              <a:rPr lang="en-US" dirty="0"/>
              <a:t>Ensures a class has only one instance and provides a global access point to it.</a:t>
            </a:r>
          </a:p>
        </p:txBody>
      </p:sp>
      <p:sp>
        <p:nvSpPr>
          <p:cNvPr id="5" name="Rectangle 4">
            <a:extLst>
              <a:ext uri="{FF2B5EF4-FFF2-40B4-BE49-F238E27FC236}">
                <a16:creationId xmlns:a16="http://schemas.microsoft.com/office/drawing/2014/main" id="{4C0A2A3A-6725-E5D9-DF9F-D0C434F84314}"/>
              </a:ext>
            </a:extLst>
          </p:cNvPr>
          <p:cNvSpPr/>
          <p:nvPr/>
        </p:nvSpPr>
        <p:spPr>
          <a:xfrm>
            <a:off x="552633" y="541537"/>
            <a:ext cx="5948039" cy="78123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Creational Patterns</a:t>
            </a:r>
          </a:p>
        </p:txBody>
      </p:sp>
    </p:spTree>
    <p:extLst>
      <p:ext uri="{BB962C8B-B14F-4D97-AF65-F5344CB8AC3E}">
        <p14:creationId xmlns:p14="http://schemas.microsoft.com/office/powerpoint/2010/main" val="30543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2246769"/>
          </a:xfrm>
          <a:prstGeom prst="rect">
            <a:avLst/>
          </a:prstGeom>
          <a:noFill/>
        </p:spPr>
        <p:txBody>
          <a:bodyPr wrap="square">
            <a:spAutoFit/>
          </a:bodyPr>
          <a:lstStyle/>
          <a:p>
            <a:r>
              <a:rPr lang="en-US" sz="1400" b="1" dirty="0"/>
              <a:t>Benefits of Iterator Pattern</a:t>
            </a:r>
          </a:p>
          <a:p>
            <a:pPr>
              <a:buFont typeface="Arial" panose="020B0604020202020204" pitchFamily="34" charset="0"/>
              <a:buChar char="•"/>
            </a:pPr>
            <a:r>
              <a:rPr lang="en-US" sz="1400" b="1" dirty="0"/>
              <a:t>Decoupling</a:t>
            </a:r>
            <a:r>
              <a:rPr lang="en-US" sz="1400" dirty="0"/>
              <a:t>: The Iterator Pattern separates the traversal logic from the collection itself, allowing you to change the way you traverse a collection without altering the collection’s implementation.</a:t>
            </a:r>
          </a:p>
          <a:p>
            <a:pPr>
              <a:buFont typeface="Arial" panose="020B0604020202020204" pitchFamily="34" charset="0"/>
              <a:buChar char="•"/>
            </a:pPr>
            <a:r>
              <a:rPr lang="en-US" sz="1400" b="1" dirty="0"/>
              <a:t>Uniform Access</a:t>
            </a:r>
            <a:r>
              <a:rPr lang="en-US" sz="1400" dirty="0"/>
              <a:t>: It provides a standard way to traverse different types of collections, so you can use the same code to iterate over a list, a tree, or another structure.</a:t>
            </a:r>
          </a:p>
          <a:p>
            <a:pPr>
              <a:buFont typeface="Arial" panose="020B0604020202020204" pitchFamily="34" charset="0"/>
              <a:buChar char="•"/>
            </a:pPr>
            <a:r>
              <a:rPr lang="en-US" sz="1400" b="1" dirty="0"/>
              <a:t>Flexibility</a:t>
            </a:r>
            <a:r>
              <a:rPr lang="en-US" sz="1400" dirty="0"/>
              <a:t>: You can implement different types of iterators (e.g., forward, reverse, or even custom traversal) for the same collection.</a:t>
            </a:r>
          </a:p>
          <a:p>
            <a:pPr>
              <a:buFont typeface="Arial" panose="020B0604020202020204" pitchFamily="34" charset="0"/>
              <a:buChar char="•"/>
            </a:pPr>
            <a:r>
              <a:rPr lang="en-US" sz="1400" dirty="0"/>
              <a:t> Commonly implement Next, </a:t>
            </a:r>
            <a:r>
              <a:rPr lang="en-US" sz="1400" dirty="0" err="1"/>
              <a:t>HasNext</a:t>
            </a:r>
            <a:r>
              <a:rPr lang="en-US" sz="1400" dirty="0"/>
              <a:t> and </a:t>
            </a:r>
            <a:r>
              <a:rPr lang="en-US" sz="1400" dirty="0" err="1"/>
              <a:t>CurrentItem</a:t>
            </a:r>
            <a:r>
              <a:rPr lang="en-US" sz="1400" dirty="0"/>
              <a:t>.</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31723"/>
            <a:ext cx="516809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a:t>
            </a:r>
            <a:r>
              <a:rPr lang="en-US" sz="1400" b="1" dirty="0"/>
              <a:t>Iterator Pattern</a:t>
            </a:r>
            <a:r>
              <a:rPr lang="en-US" sz="1400" dirty="0"/>
              <a:t> is a behavioral design pattern that provides a way to access the elements of a collection (such as a list, array, or tree) sequentially without exposing the underlying structure of the collection. It allows clients to traverse a collection item by item in a uniform way, regardless of the collection's type or how it is implemented.</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501095"/>
            <a:ext cx="2105643" cy="54964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Iterator</a:t>
            </a:r>
          </a:p>
        </p:txBody>
      </p:sp>
      <p:pic>
        <p:nvPicPr>
          <p:cNvPr id="8" name="Picture 7">
            <a:extLst>
              <a:ext uri="{FF2B5EF4-FFF2-40B4-BE49-F238E27FC236}">
                <a16:creationId xmlns:a16="http://schemas.microsoft.com/office/drawing/2014/main" id="{B9BE7BD2-0784-1F67-EEA8-25C0A2385A6F}"/>
              </a:ext>
            </a:extLst>
          </p:cNvPr>
          <p:cNvPicPr>
            <a:picLocks noChangeAspect="1"/>
          </p:cNvPicPr>
          <p:nvPr/>
        </p:nvPicPr>
        <p:blipFill>
          <a:blip r:embed="rId2"/>
          <a:stretch>
            <a:fillRect/>
          </a:stretch>
        </p:blipFill>
        <p:spPr>
          <a:xfrm>
            <a:off x="1503582" y="1480350"/>
            <a:ext cx="1747875" cy="1065438"/>
          </a:xfrm>
          <a:prstGeom prst="rect">
            <a:avLst/>
          </a:prstGeom>
        </p:spPr>
      </p:pic>
      <p:pic>
        <p:nvPicPr>
          <p:cNvPr id="10" name="Picture 9">
            <a:extLst>
              <a:ext uri="{FF2B5EF4-FFF2-40B4-BE49-F238E27FC236}">
                <a16:creationId xmlns:a16="http://schemas.microsoft.com/office/drawing/2014/main" id="{BBC20B98-809A-5E1B-EAB3-0D762D3EB4DC}"/>
              </a:ext>
            </a:extLst>
          </p:cNvPr>
          <p:cNvPicPr>
            <a:picLocks noChangeAspect="1"/>
          </p:cNvPicPr>
          <p:nvPr/>
        </p:nvPicPr>
        <p:blipFill>
          <a:blip r:embed="rId3"/>
          <a:stretch>
            <a:fillRect/>
          </a:stretch>
        </p:blipFill>
        <p:spPr>
          <a:xfrm>
            <a:off x="303597" y="2575492"/>
            <a:ext cx="3495750" cy="4250785"/>
          </a:xfrm>
          <a:prstGeom prst="rect">
            <a:avLst/>
          </a:prstGeom>
        </p:spPr>
      </p:pic>
      <p:pic>
        <p:nvPicPr>
          <p:cNvPr id="12" name="Picture 11">
            <a:extLst>
              <a:ext uri="{FF2B5EF4-FFF2-40B4-BE49-F238E27FC236}">
                <a16:creationId xmlns:a16="http://schemas.microsoft.com/office/drawing/2014/main" id="{4152FC73-B0E0-D0AA-B211-0F6CEEE3DE28}"/>
              </a:ext>
            </a:extLst>
          </p:cNvPr>
          <p:cNvPicPr>
            <a:picLocks noChangeAspect="1"/>
          </p:cNvPicPr>
          <p:nvPr/>
        </p:nvPicPr>
        <p:blipFill>
          <a:blip r:embed="rId4"/>
          <a:stretch>
            <a:fillRect/>
          </a:stretch>
        </p:blipFill>
        <p:spPr>
          <a:xfrm>
            <a:off x="3899157" y="2545788"/>
            <a:ext cx="2667000" cy="1009650"/>
          </a:xfrm>
          <a:prstGeom prst="rect">
            <a:avLst/>
          </a:prstGeom>
        </p:spPr>
      </p:pic>
      <p:pic>
        <p:nvPicPr>
          <p:cNvPr id="15" name="Picture 14">
            <a:extLst>
              <a:ext uri="{FF2B5EF4-FFF2-40B4-BE49-F238E27FC236}">
                <a16:creationId xmlns:a16="http://schemas.microsoft.com/office/drawing/2014/main" id="{45E701C2-D4EB-22E4-FAD7-BAAB51862A28}"/>
              </a:ext>
            </a:extLst>
          </p:cNvPr>
          <p:cNvPicPr>
            <a:picLocks noChangeAspect="1"/>
          </p:cNvPicPr>
          <p:nvPr/>
        </p:nvPicPr>
        <p:blipFill>
          <a:blip r:embed="rId5"/>
          <a:stretch>
            <a:fillRect/>
          </a:stretch>
        </p:blipFill>
        <p:spPr>
          <a:xfrm>
            <a:off x="3899157" y="3715013"/>
            <a:ext cx="2973400" cy="2556081"/>
          </a:xfrm>
          <a:prstGeom prst="rect">
            <a:avLst/>
          </a:prstGeom>
        </p:spPr>
      </p:pic>
      <p:pic>
        <p:nvPicPr>
          <p:cNvPr id="17" name="Picture 16">
            <a:extLst>
              <a:ext uri="{FF2B5EF4-FFF2-40B4-BE49-F238E27FC236}">
                <a16:creationId xmlns:a16="http://schemas.microsoft.com/office/drawing/2014/main" id="{E823C329-A226-1929-76B7-848FA9E7017E}"/>
              </a:ext>
            </a:extLst>
          </p:cNvPr>
          <p:cNvPicPr>
            <a:picLocks noChangeAspect="1"/>
          </p:cNvPicPr>
          <p:nvPr/>
        </p:nvPicPr>
        <p:blipFill>
          <a:blip r:embed="rId6"/>
          <a:stretch>
            <a:fillRect/>
          </a:stretch>
        </p:blipFill>
        <p:spPr>
          <a:xfrm>
            <a:off x="7197248" y="2979284"/>
            <a:ext cx="4691155" cy="3262111"/>
          </a:xfrm>
          <a:prstGeom prst="rect">
            <a:avLst/>
          </a:prstGeom>
        </p:spPr>
      </p:pic>
    </p:spTree>
    <p:extLst>
      <p:ext uri="{BB962C8B-B14F-4D97-AF65-F5344CB8AC3E}">
        <p14:creationId xmlns:p14="http://schemas.microsoft.com/office/powerpoint/2010/main" val="115987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815882"/>
          </a:xfrm>
          <a:prstGeom prst="rect">
            <a:avLst/>
          </a:prstGeom>
          <a:noFill/>
        </p:spPr>
        <p:txBody>
          <a:bodyPr wrap="square">
            <a:spAutoFit/>
          </a:bodyPr>
          <a:lstStyle/>
          <a:p>
            <a:r>
              <a:rPr lang="en-US" sz="1400" b="1" dirty="0"/>
              <a:t>Benefits of Mediator Pattern?</a:t>
            </a:r>
          </a:p>
          <a:p>
            <a:pPr>
              <a:buFont typeface="Arial" panose="020B0604020202020204" pitchFamily="34" charset="0"/>
              <a:buChar char="•"/>
            </a:pPr>
            <a:r>
              <a:rPr lang="en-US" sz="1400" b="1" dirty="0"/>
              <a:t>Reduces Dependencies:</a:t>
            </a:r>
            <a:r>
              <a:rPr lang="en-US" sz="1400" dirty="0"/>
              <a:t> By centralizing communication in the mediator, you reduce the dependencies between colleague objects, leading to more modular and maintainable code.</a:t>
            </a:r>
          </a:p>
          <a:p>
            <a:pPr>
              <a:buFont typeface="Arial" panose="020B0604020202020204" pitchFamily="34" charset="0"/>
              <a:buChar char="•"/>
            </a:pPr>
            <a:r>
              <a:rPr lang="en-US" sz="1400" b="1" dirty="0"/>
              <a:t>Simplifies Object Collaboration:</a:t>
            </a:r>
            <a:r>
              <a:rPr lang="en-US" sz="1400" dirty="0"/>
              <a:t> Complex communications and dependencies among objects can be simplified by encapsulating the logic in the mediator.</a:t>
            </a:r>
          </a:p>
          <a:p>
            <a:pPr>
              <a:buFont typeface="Arial" panose="020B0604020202020204" pitchFamily="34" charset="0"/>
              <a:buChar char="•"/>
            </a:pPr>
            <a:r>
              <a:rPr lang="en-US" sz="1400" b="1" dirty="0"/>
              <a:t>Flexibility:</a:t>
            </a:r>
            <a:r>
              <a:rPr lang="en-US" sz="1400" dirty="0"/>
              <a:t> The mediator can be changed or extended to alter how objects interact without modifying the colleagues.</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139444"/>
            <a:ext cx="51680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a:t>
            </a:r>
            <a:r>
              <a:rPr lang="en-US" sz="1400" b="1" dirty="0"/>
              <a:t>Mediator Pattern</a:t>
            </a:r>
            <a:r>
              <a:rPr lang="en-US" sz="1400" dirty="0"/>
              <a:t> is a behavioral design pattern that facilitates communication between objects by introducing a mediator object. Instead of objects directly interacting with each other, they interact through the mediator, which centralizes and manages communication. </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501095"/>
            <a:ext cx="2105643" cy="54964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Mediator</a:t>
            </a:r>
          </a:p>
        </p:txBody>
      </p:sp>
      <p:pic>
        <p:nvPicPr>
          <p:cNvPr id="3" name="Picture 2">
            <a:extLst>
              <a:ext uri="{FF2B5EF4-FFF2-40B4-BE49-F238E27FC236}">
                <a16:creationId xmlns:a16="http://schemas.microsoft.com/office/drawing/2014/main" id="{49FB9A1C-C8D2-10AF-00D0-B3C3D313996D}"/>
              </a:ext>
            </a:extLst>
          </p:cNvPr>
          <p:cNvPicPr>
            <a:picLocks noChangeAspect="1"/>
          </p:cNvPicPr>
          <p:nvPr/>
        </p:nvPicPr>
        <p:blipFill>
          <a:blip r:embed="rId2"/>
          <a:stretch>
            <a:fillRect/>
          </a:stretch>
        </p:blipFill>
        <p:spPr>
          <a:xfrm>
            <a:off x="406429" y="1572230"/>
            <a:ext cx="3008883" cy="957024"/>
          </a:xfrm>
          <a:prstGeom prst="rect">
            <a:avLst/>
          </a:prstGeom>
        </p:spPr>
      </p:pic>
      <p:pic>
        <p:nvPicPr>
          <p:cNvPr id="7" name="Picture 6">
            <a:extLst>
              <a:ext uri="{FF2B5EF4-FFF2-40B4-BE49-F238E27FC236}">
                <a16:creationId xmlns:a16="http://schemas.microsoft.com/office/drawing/2014/main" id="{1204ACD4-AA14-01DB-1AC9-5C68824B8D54}"/>
              </a:ext>
            </a:extLst>
          </p:cNvPr>
          <p:cNvPicPr>
            <a:picLocks noChangeAspect="1"/>
          </p:cNvPicPr>
          <p:nvPr/>
        </p:nvPicPr>
        <p:blipFill>
          <a:blip r:embed="rId3"/>
          <a:stretch>
            <a:fillRect/>
          </a:stretch>
        </p:blipFill>
        <p:spPr>
          <a:xfrm>
            <a:off x="406429" y="2640443"/>
            <a:ext cx="4782197" cy="4078113"/>
          </a:xfrm>
          <a:prstGeom prst="rect">
            <a:avLst/>
          </a:prstGeom>
        </p:spPr>
      </p:pic>
      <p:pic>
        <p:nvPicPr>
          <p:cNvPr id="9" name="Picture 8">
            <a:extLst>
              <a:ext uri="{FF2B5EF4-FFF2-40B4-BE49-F238E27FC236}">
                <a16:creationId xmlns:a16="http://schemas.microsoft.com/office/drawing/2014/main" id="{62A4A868-1CAF-4A85-D446-565C92831F19}"/>
              </a:ext>
            </a:extLst>
          </p:cNvPr>
          <p:cNvPicPr>
            <a:picLocks noChangeAspect="1"/>
          </p:cNvPicPr>
          <p:nvPr/>
        </p:nvPicPr>
        <p:blipFill>
          <a:blip r:embed="rId4"/>
          <a:stretch>
            <a:fillRect/>
          </a:stretch>
        </p:blipFill>
        <p:spPr>
          <a:xfrm>
            <a:off x="5241245" y="2640443"/>
            <a:ext cx="3008883" cy="4016233"/>
          </a:xfrm>
          <a:prstGeom prst="rect">
            <a:avLst/>
          </a:prstGeom>
        </p:spPr>
      </p:pic>
      <p:pic>
        <p:nvPicPr>
          <p:cNvPr id="11" name="Picture 10">
            <a:extLst>
              <a:ext uri="{FF2B5EF4-FFF2-40B4-BE49-F238E27FC236}">
                <a16:creationId xmlns:a16="http://schemas.microsoft.com/office/drawing/2014/main" id="{B2959ED9-42AA-D130-A7FE-A861C757D88A}"/>
              </a:ext>
            </a:extLst>
          </p:cNvPr>
          <p:cNvPicPr>
            <a:picLocks noChangeAspect="1"/>
          </p:cNvPicPr>
          <p:nvPr/>
        </p:nvPicPr>
        <p:blipFill>
          <a:blip r:embed="rId5"/>
          <a:stretch>
            <a:fillRect/>
          </a:stretch>
        </p:blipFill>
        <p:spPr>
          <a:xfrm>
            <a:off x="8403732" y="2050742"/>
            <a:ext cx="3381839" cy="4623480"/>
          </a:xfrm>
          <a:prstGeom prst="rect">
            <a:avLst/>
          </a:prstGeom>
        </p:spPr>
      </p:pic>
    </p:spTree>
    <p:extLst>
      <p:ext uri="{BB962C8B-B14F-4D97-AF65-F5344CB8AC3E}">
        <p14:creationId xmlns:p14="http://schemas.microsoft.com/office/powerpoint/2010/main" val="2835893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600438"/>
          </a:xfrm>
          <a:prstGeom prst="rect">
            <a:avLst/>
          </a:prstGeom>
          <a:noFill/>
        </p:spPr>
        <p:txBody>
          <a:bodyPr wrap="square">
            <a:spAutoFit/>
          </a:bodyPr>
          <a:lstStyle/>
          <a:p>
            <a:r>
              <a:rPr lang="en-US" sz="1400" b="1" dirty="0"/>
              <a:t>Benefits of Memento Pattern</a:t>
            </a:r>
          </a:p>
          <a:p>
            <a:pPr>
              <a:buFont typeface="Arial" panose="020B0604020202020204" pitchFamily="34" charset="0"/>
              <a:buChar char="•"/>
            </a:pPr>
            <a:r>
              <a:rPr lang="en-US" sz="1400" b="1" dirty="0"/>
              <a:t>Encapsulation</a:t>
            </a:r>
            <a:r>
              <a:rPr lang="en-US" sz="1400" dirty="0"/>
              <a:t>: The memento pattern encapsulates the internal state of an object without exposing its implementation details.</a:t>
            </a:r>
          </a:p>
          <a:p>
            <a:pPr>
              <a:buFont typeface="Arial" panose="020B0604020202020204" pitchFamily="34" charset="0"/>
              <a:buChar char="•"/>
            </a:pPr>
            <a:r>
              <a:rPr lang="en-US" sz="1400" b="1" dirty="0"/>
              <a:t>Undo/Redo Functionality</a:t>
            </a:r>
            <a:r>
              <a:rPr lang="en-US" sz="1400" dirty="0"/>
              <a:t>: It provides a way to revert an object to a previous state, making it ideal for implementing undo and redo functionalities.</a:t>
            </a:r>
          </a:p>
          <a:p>
            <a:pPr>
              <a:buFont typeface="Arial" panose="020B0604020202020204" pitchFamily="34" charset="0"/>
              <a:buChar char="•"/>
            </a:pPr>
            <a:r>
              <a:rPr lang="en-US" sz="1400" b="1" dirty="0"/>
              <a:t>State Restoration</a:t>
            </a:r>
            <a:r>
              <a:rPr lang="en-US" sz="1400" dirty="0"/>
              <a:t>: It allows saving and restoring object states, which can be useful in scenarios like checkpoints in a game or saving the progress in an editor.</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31723"/>
            <a:ext cx="516809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endParaRPr lang="en-US" sz="1400" dirty="0"/>
          </a:p>
          <a:p>
            <a:r>
              <a:rPr lang="en-US" sz="1400" dirty="0"/>
              <a:t>The </a:t>
            </a:r>
            <a:r>
              <a:rPr lang="en-US" sz="1400" b="1" dirty="0"/>
              <a:t>Memento Pattern</a:t>
            </a:r>
            <a:r>
              <a:rPr lang="en-US" sz="1400" dirty="0"/>
              <a:t> is a behavioral design pattern that allows an object to capture its internal state and restore it later without exposing its internal structure. This pattern is useful for implementing undo/redo functionality or saving and restoring the state of an object.</a:t>
            </a: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501095"/>
            <a:ext cx="2105643" cy="54964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Memento</a:t>
            </a:r>
          </a:p>
        </p:txBody>
      </p:sp>
      <p:pic>
        <p:nvPicPr>
          <p:cNvPr id="3" name="Picture 2">
            <a:extLst>
              <a:ext uri="{FF2B5EF4-FFF2-40B4-BE49-F238E27FC236}">
                <a16:creationId xmlns:a16="http://schemas.microsoft.com/office/drawing/2014/main" id="{75C66D81-12B2-DC69-D6F3-CF7ECA20A462}"/>
              </a:ext>
            </a:extLst>
          </p:cNvPr>
          <p:cNvPicPr>
            <a:picLocks noChangeAspect="1"/>
          </p:cNvPicPr>
          <p:nvPr/>
        </p:nvPicPr>
        <p:blipFill>
          <a:blip r:embed="rId2"/>
          <a:stretch>
            <a:fillRect/>
          </a:stretch>
        </p:blipFill>
        <p:spPr>
          <a:xfrm>
            <a:off x="1708961" y="1394050"/>
            <a:ext cx="1777189" cy="1478730"/>
          </a:xfrm>
          <a:prstGeom prst="rect">
            <a:avLst/>
          </a:prstGeom>
        </p:spPr>
      </p:pic>
      <p:pic>
        <p:nvPicPr>
          <p:cNvPr id="7" name="Picture 6">
            <a:extLst>
              <a:ext uri="{FF2B5EF4-FFF2-40B4-BE49-F238E27FC236}">
                <a16:creationId xmlns:a16="http://schemas.microsoft.com/office/drawing/2014/main" id="{DEEF33D9-5BD8-9C61-0CFD-EAAAC04AAB72}"/>
              </a:ext>
            </a:extLst>
          </p:cNvPr>
          <p:cNvPicPr>
            <a:picLocks noChangeAspect="1"/>
          </p:cNvPicPr>
          <p:nvPr/>
        </p:nvPicPr>
        <p:blipFill>
          <a:blip r:embed="rId3"/>
          <a:stretch>
            <a:fillRect/>
          </a:stretch>
        </p:blipFill>
        <p:spPr>
          <a:xfrm>
            <a:off x="515567" y="2926548"/>
            <a:ext cx="2386787" cy="3764526"/>
          </a:xfrm>
          <a:prstGeom prst="rect">
            <a:avLst/>
          </a:prstGeom>
        </p:spPr>
      </p:pic>
      <p:pic>
        <p:nvPicPr>
          <p:cNvPr id="9" name="Picture 8">
            <a:extLst>
              <a:ext uri="{FF2B5EF4-FFF2-40B4-BE49-F238E27FC236}">
                <a16:creationId xmlns:a16="http://schemas.microsoft.com/office/drawing/2014/main" id="{744F5388-14C7-586D-E557-C2308C88BCC3}"/>
              </a:ext>
            </a:extLst>
          </p:cNvPr>
          <p:cNvPicPr>
            <a:picLocks noChangeAspect="1"/>
          </p:cNvPicPr>
          <p:nvPr/>
        </p:nvPicPr>
        <p:blipFill>
          <a:blip r:embed="rId4"/>
          <a:stretch>
            <a:fillRect/>
          </a:stretch>
        </p:blipFill>
        <p:spPr>
          <a:xfrm>
            <a:off x="3099629" y="3209254"/>
            <a:ext cx="4130341" cy="3105293"/>
          </a:xfrm>
          <a:prstGeom prst="rect">
            <a:avLst/>
          </a:prstGeom>
        </p:spPr>
      </p:pic>
      <p:pic>
        <p:nvPicPr>
          <p:cNvPr id="11" name="Picture 10">
            <a:extLst>
              <a:ext uri="{FF2B5EF4-FFF2-40B4-BE49-F238E27FC236}">
                <a16:creationId xmlns:a16="http://schemas.microsoft.com/office/drawing/2014/main" id="{8B10B698-7579-574B-9037-AF2780BBD7BC}"/>
              </a:ext>
            </a:extLst>
          </p:cNvPr>
          <p:cNvPicPr>
            <a:picLocks noChangeAspect="1"/>
          </p:cNvPicPr>
          <p:nvPr/>
        </p:nvPicPr>
        <p:blipFill>
          <a:blip r:embed="rId5"/>
          <a:stretch>
            <a:fillRect/>
          </a:stretch>
        </p:blipFill>
        <p:spPr>
          <a:xfrm>
            <a:off x="7427245" y="2313399"/>
            <a:ext cx="4552523" cy="4377675"/>
          </a:xfrm>
          <a:prstGeom prst="rect">
            <a:avLst/>
          </a:prstGeom>
        </p:spPr>
      </p:pic>
    </p:spTree>
    <p:extLst>
      <p:ext uri="{BB962C8B-B14F-4D97-AF65-F5344CB8AC3E}">
        <p14:creationId xmlns:p14="http://schemas.microsoft.com/office/powerpoint/2010/main" val="2559827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815882"/>
          </a:xfrm>
          <a:prstGeom prst="rect">
            <a:avLst/>
          </a:prstGeom>
          <a:noFill/>
        </p:spPr>
        <p:txBody>
          <a:bodyPr wrap="square">
            <a:spAutoFit/>
          </a:bodyPr>
          <a:lstStyle/>
          <a:p>
            <a:r>
              <a:rPr lang="en-US" sz="1400" b="1" dirty="0"/>
              <a:t>Benefits of Observer Pattern</a:t>
            </a:r>
          </a:p>
          <a:p>
            <a:pPr>
              <a:buFont typeface="Arial" panose="020B0604020202020204" pitchFamily="34" charset="0"/>
              <a:buChar char="•"/>
            </a:pPr>
            <a:r>
              <a:rPr lang="en-US" sz="1400" b="1" dirty="0"/>
              <a:t>Decoupling</a:t>
            </a:r>
            <a:r>
              <a:rPr lang="en-US" sz="1400" dirty="0"/>
              <a:t>: It allows the subject and observers to be loosely coupled. The subject does not need to know the details of the observers, only that they implement the observer interface.</a:t>
            </a:r>
          </a:p>
          <a:p>
            <a:pPr>
              <a:buFont typeface="Arial" panose="020B0604020202020204" pitchFamily="34" charset="0"/>
              <a:buChar char="•"/>
            </a:pPr>
            <a:r>
              <a:rPr lang="en-US" sz="1400" b="1" dirty="0"/>
              <a:t>Dynamic Relationships</a:t>
            </a:r>
            <a:r>
              <a:rPr lang="en-US" sz="1400" dirty="0"/>
              <a:t>: Observers can be added or removed dynamically at runtime, providing flexibility in how changes are propagated.</a:t>
            </a:r>
          </a:p>
          <a:p>
            <a:pPr>
              <a:buFont typeface="Arial" panose="020B0604020202020204" pitchFamily="34" charset="0"/>
              <a:buChar char="•"/>
            </a:pPr>
            <a:r>
              <a:rPr lang="en-US" sz="1400" b="1" dirty="0"/>
              <a:t>Automatic Notification</a:t>
            </a:r>
            <a:r>
              <a:rPr lang="en-US" sz="1400" dirty="0"/>
              <a:t>: Changes in the subject automatically propagate to all registered observers, ensuring that all dependent objects remain up-to-date.</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31723"/>
            <a:ext cx="516809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a:t>
            </a:r>
            <a:r>
              <a:rPr lang="en-US" sz="1400" b="1" dirty="0"/>
              <a:t>Observer Pattern</a:t>
            </a:r>
            <a:r>
              <a:rPr lang="en-US" sz="1400" dirty="0"/>
              <a:t> is a behavioral design pattern used to define a one-to-many dependency between objects. When the state of one object (the subject) changes, all dependent objects (observers) are notified and updated automatically. This pattern is commonly used in scenarios where changes to one object need to be reflected in other objects without tightly coupling them.</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501095"/>
            <a:ext cx="2105643" cy="54964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Observer</a:t>
            </a:r>
          </a:p>
        </p:txBody>
      </p:sp>
      <p:pic>
        <p:nvPicPr>
          <p:cNvPr id="3" name="Picture 2">
            <a:extLst>
              <a:ext uri="{FF2B5EF4-FFF2-40B4-BE49-F238E27FC236}">
                <a16:creationId xmlns:a16="http://schemas.microsoft.com/office/drawing/2014/main" id="{04817C68-91BD-5525-3D02-70392A532DF9}"/>
              </a:ext>
            </a:extLst>
          </p:cNvPr>
          <p:cNvPicPr>
            <a:picLocks noChangeAspect="1"/>
          </p:cNvPicPr>
          <p:nvPr/>
        </p:nvPicPr>
        <p:blipFill>
          <a:blip r:embed="rId2"/>
          <a:stretch>
            <a:fillRect/>
          </a:stretch>
        </p:blipFill>
        <p:spPr>
          <a:xfrm>
            <a:off x="233936" y="2050742"/>
            <a:ext cx="4075636" cy="785286"/>
          </a:xfrm>
          <a:prstGeom prst="rect">
            <a:avLst/>
          </a:prstGeom>
        </p:spPr>
      </p:pic>
      <p:pic>
        <p:nvPicPr>
          <p:cNvPr id="7" name="Picture 6">
            <a:extLst>
              <a:ext uri="{FF2B5EF4-FFF2-40B4-BE49-F238E27FC236}">
                <a16:creationId xmlns:a16="http://schemas.microsoft.com/office/drawing/2014/main" id="{CD85B2C6-821E-6112-7363-0950E9704B25}"/>
              </a:ext>
            </a:extLst>
          </p:cNvPr>
          <p:cNvPicPr>
            <a:picLocks noChangeAspect="1"/>
          </p:cNvPicPr>
          <p:nvPr/>
        </p:nvPicPr>
        <p:blipFill>
          <a:blip r:embed="rId3"/>
          <a:stretch>
            <a:fillRect/>
          </a:stretch>
        </p:blipFill>
        <p:spPr>
          <a:xfrm>
            <a:off x="4467088" y="2143998"/>
            <a:ext cx="2634630" cy="1012793"/>
          </a:xfrm>
          <a:prstGeom prst="rect">
            <a:avLst/>
          </a:prstGeom>
        </p:spPr>
      </p:pic>
      <p:pic>
        <p:nvPicPr>
          <p:cNvPr id="9" name="Picture 8">
            <a:extLst>
              <a:ext uri="{FF2B5EF4-FFF2-40B4-BE49-F238E27FC236}">
                <a16:creationId xmlns:a16="http://schemas.microsoft.com/office/drawing/2014/main" id="{B7194E8A-3DBB-8131-A38F-1FADD2235A78}"/>
              </a:ext>
            </a:extLst>
          </p:cNvPr>
          <p:cNvPicPr>
            <a:picLocks noChangeAspect="1"/>
          </p:cNvPicPr>
          <p:nvPr/>
        </p:nvPicPr>
        <p:blipFill>
          <a:blip r:embed="rId4"/>
          <a:stretch>
            <a:fillRect/>
          </a:stretch>
        </p:blipFill>
        <p:spPr>
          <a:xfrm>
            <a:off x="233936" y="2952749"/>
            <a:ext cx="3388153" cy="3803241"/>
          </a:xfrm>
          <a:prstGeom prst="rect">
            <a:avLst/>
          </a:prstGeom>
        </p:spPr>
      </p:pic>
      <p:pic>
        <p:nvPicPr>
          <p:cNvPr id="11" name="Picture 10">
            <a:extLst>
              <a:ext uri="{FF2B5EF4-FFF2-40B4-BE49-F238E27FC236}">
                <a16:creationId xmlns:a16="http://schemas.microsoft.com/office/drawing/2014/main" id="{D99E4FAB-21A8-4ECA-B75F-92B2C5FD113F}"/>
              </a:ext>
            </a:extLst>
          </p:cNvPr>
          <p:cNvPicPr>
            <a:picLocks noChangeAspect="1"/>
          </p:cNvPicPr>
          <p:nvPr/>
        </p:nvPicPr>
        <p:blipFill>
          <a:blip r:embed="rId5"/>
          <a:stretch>
            <a:fillRect/>
          </a:stretch>
        </p:blipFill>
        <p:spPr>
          <a:xfrm>
            <a:off x="3684731" y="3250047"/>
            <a:ext cx="4401033" cy="2891745"/>
          </a:xfrm>
          <a:prstGeom prst="rect">
            <a:avLst/>
          </a:prstGeom>
        </p:spPr>
      </p:pic>
      <p:pic>
        <p:nvPicPr>
          <p:cNvPr id="14" name="Picture 13">
            <a:extLst>
              <a:ext uri="{FF2B5EF4-FFF2-40B4-BE49-F238E27FC236}">
                <a16:creationId xmlns:a16="http://schemas.microsoft.com/office/drawing/2014/main" id="{BCC6052A-8761-9965-1FEA-7C3BFF227158}"/>
              </a:ext>
            </a:extLst>
          </p:cNvPr>
          <p:cNvPicPr>
            <a:picLocks noChangeAspect="1"/>
          </p:cNvPicPr>
          <p:nvPr/>
        </p:nvPicPr>
        <p:blipFill>
          <a:blip r:embed="rId6"/>
          <a:stretch>
            <a:fillRect/>
          </a:stretch>
        </p:blipFill>
        <p:spPr>
          <a:xfrm>
            <a:off x="8388189" y="3001660"/>
            <a:ext cx="3457812" cy="3388517"/>
          </a:xfrm>
          <a:prstGeom prst="rect">
            <a:avLst/>
          </a:prstGeom>
        </p:spPr>
      </p:pic>
    </p:spTree>
    <p:extLst>
      <p:ext uri="{BB962C8B-B14F-4D97-AF65-F5344CB8AC3E}">
        <p14:creationId xmlns:p14="http://schemas.microsoft.com/office/powerpoint/2010/main" val="678139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815882"/>
          </a:xfrm>
          <a:prstGeom prst="rect">
            <a:avLst/>
          </a:prstGeom>
          <a:noFill/>
        </p:spPr>
        <p:txBody>
          <a:bodyPr wrap="square">
            <a:spAutoFit/>
          </a:bodyPr>
          <a:lstStyle/>
          <a:p>
            <a:r>
              <a:rPr lang="en-US" sz="1400" b="1" dirty="0"/>
              <a:t>Benefits of State Pattern</a:t>
            </a:r>
          </a:p>
          <a:p>
            <a:pPr>
              <a:buFont typeface="Arial" panose="020B0604020202020204" pitchFamily="34" charset="0"/>
              <a:buChar char="•"/>
            </a:pPr>
            <a:r>
              <a:rPr lang="en-US" sz="1400" b="1" dirty="0"/>
              <a:t>Simplifies State Management</a:t>
            </a:r>
            <a:r>
              <a:rPr lang="en-US" sz="1400" dirty="0"/>
              <a:t>: Encapsulates state-specific behavior and transitions in separate classes, making it easier to manage and extend.</a:t>
            </a:r>
          </a:p>
          <a:p>
            <a:pPr>
              <a:buFont typeface="Arial" panose="020B0604020202020204" pitchFamily="34" charset="0"/>
              <a:buChar char="•"/>
            </a:pPr>
            <a:r>
              <a:rPr lang="en-US" sz="1400" b="1" dirty="0"/>
              <a:t>Avoids Large Conditional Statements</a:t>
            </a:r>
            <a:r>
              <a:rPr lang="en-US" sz="1400" dirty="0"/>
              <a:t>: Eliminates complex conditional statements that handle state-specific behavior by delegating the behavior to state objects.</a:t>
            </a:r>
          </a:p>
          <a:p>
            <a:pPr>
              <a:buFont typeface="Arial" panose="020B0604020202020204" pitchFamily="34" charset="0"/>
              <a:buChar char="•"/>
            </a:pPr>
            <a:r>
              <a:rPr lang="en-US" sz="1400" b="1" dirty="0"/>
              <a:t>Flexible State Transitions</a:t>
            </a:r>
            <a:r>
              <a:rPr lang="en-US" sz="1400" dirty="0"/>
              <a:t>: Makes it easier to manage and change state transitions without modifying the state-specific behavior.</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247166"/>
            <a:ext cx="516809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a:t>
            </a:r>
            <a:r>
              <a:rPr lang="en-US" sz="1400" b="1" dirty="0"/>
              <a:t>State Pattern</a:t>
            </a:r>
            <a:r>
              <a:rPr lang="en-US" sz="1400" dirty="0"/>
              <a:t> is a behavioral design pattern that allows an object to alter its behavior when its internal state changes. This pattern helps an object appear to change its class by encapsulating the state-specific behaviors in separate state classes. </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501095"/>
            <a:ext cx="2105643" cy="54964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State</a:t>
            </a:r>
          </a:p>
        </p:txBody>
      </p:sp>
      <p:pic>
        <p:nvPicPr>
          <p:cNvPr id="3" name="Picture 2">
            <a:extLst>
              <a:ext uri="{FF2B5EF4-FFF2-40B4-BE49-F238E27FC236}">
                <a16:creationId xmlns:a16="http://schemas.microsoft.com/office/drawing/2014/main" id="{619029F1-E11B-47C2-0F0E-177E1DAC047B}"/>
              </a:ext>
            </a:extLst>
          </p:cNvPr>
          <p:cNvPicPr>
            <a:picLocks noChangeAspect="1"/>
          </p:cNvPicPr>
          <p:nvPr/>
        </p:nvPicPr>
        <p:blipFill>
          <a:blip r:embed="rId2"/>
          <a:stretch>
            <a:fillRect/>
          </a:stretch>
        </p:blipFill>
        <p:spPr>
          <a:xfrm>
            <a:off x="514905" y="1416717"/>
            <a:ext cx="2230051" cy="782066"/>
          </a:xfrm>
          <a:prstGeom prst="rect">
            <a:avLst/>
          </a:prstGeom>
        </p:spPr>
      </p:pic>
      <p:pic>
        <p:nvPicPr>
          <p:cNvPr id="7" name="Picture 6">
            <a:extLst>
              <a:ext uri="{FF2B5EF4-FFF2-40B4-BE49-F238E27FC236}">
                <a16:creationId xmlns:a16="http://schemas.microsoft.com/office/drawing/2014/main" id="{A24C4836-7438-B7E0-186B-5FDB6A6F7D1E}"/>
              </a:ext>
            </a:extLst>
          </p:cNvPr>
          <p:cNvPicPr>
            <a:picLocks noChangeAspect="1"/>
          </p:cNvPicPr>
          <p:nvPr/>
        </p:nvPicPr>
        <p:blipFill>
          <a:blip r:embed="rId3"/>
          <a:stretch>
            <a:fillRect/>
          </a:stretch>
        </p:blipFill>
        <p:spPr>
          <a:xfrm>
            <a:off x="514905" y="2283161"/>
            <a:ext cx="3424090" cy="4375627"/>
          </a:xfrm>
          <a:prstGeom prst="rect">
            <a:avLst/>
          </a:prstGeom>
        </p:spPr>
      </p:pic>
      <p:pic>
        <p:nvPicPr>
          <p:cNvPr id="9" name="Picture 8">
            <a:extLst>
              <a:ext uri="{FF2B5EF4-FFF2-40B4-BE49-F238E27FC236}">
                <a16:creationId xmlns:a16="http://schemas.microsoft.com/office/drawing/2014/main" id="{5F3CD9C0-105A-50FB-94AF-6A3C4AA2F0DC}"/>
              </a:ext>
            </a:extLst>
          </p:cNvPr>
          <p:cNvPicPr>
            <a:picLocks noChangeAspect="1"/>
          </p:cNvPicPr>
          <p:nvPr/>
        </p:nvPicPr>
        <p:blipFill>
          <a:blip r:embed="rId4"/>
          <a:stretch>
            <a:fillRect/>
          </a:stretch>
        </p:blipFill>
        <p:spPr>
          <a:xfrm>
            <a:off x="4077883" y="2283161"/>
            <a:ext cx="3078063" cy="4079059"/>
          </a:xfrm>
          <a:prstGeom prst="rect">
            <a:avLst/>
          </a:prstGeom>
        </p:spPr>
      </p:pic>
      <p:pic>
        <p:nvPicPr>
          <p:cNvPr id="11" name="Picture 10">
            <a:extLst>
              <a:ext uri="{FF2B5EF4-FFF2-40B4-BE49-F238E27FC236}">
                <a16:creationId xmlns:a16="http://schemas.microsoft.com/office/drawing/2014/main" id="{7E62F20D-E47B-E661-C77B-7BC011E837D0}"/>
              </a:ext>
            </a:extLst>
          </p:cNvPr>
          <p:cNvPicPr>
            <a:picLocks noChangeAspect="1"/>
          </p:cNvPicPr>
          <p:nvPr/>
        </p:nvPicPr>
        <p:blipFill>
          <a:blip r:embed="rId5"/>
          <a:stretch>
            <a:fillRect/>
          </a:stretch>
        </p:blipFill>
        <p:spPr>
          <a:xfrm>
            <a:off x="7337473" y="2725444"/>
            <a:ext cx="4339622" cy="2479784"/>
          </a:xfrm>
          <a:prstGeom prst="rect">
            <a:avLst/>
          </a:prstGeom>
        </p:spPr>
      </p:pic>
    </p:spTree>
    <p:extLst>
      <p:ext uri="{BB962C8B-B14F-4D97-AF65-F5344CB8AC3E}">
        <p14:creationId xmlns:p14="http://schemas.microsoft.com/office/powerpoint/2010/main" val="163043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384995"/>
          </a:xfrm>
          <a:prstGeom prst="rect">
            <a:avLst/>
          </a:prstGeom>
          <a:noFill/>
        </p:spPr>
        <p:txBody>
          <a:bodyPr wrap="square">
            <a:spAutoFit/>
          </a:bodyPr>
          <a:lstStyle/>
          <a:p>
            <a:r>
              <a:rPr lang="en-US" sz="1400" b="1" dirty="0"/>
              <a:t>Benefits of Strategy Pattern</a:t>
            </a:r>
          </a:p>
          <a:p>
            <a:pPr>
              <a:buFont typeface="Arial" panose="020B0604020202020204" pitchFamily="34" charset="0"/>
              <a:buChar char="•"/>
            </a:pPr>
            <a:r>
              <a:rPr lang="en-US" sz="1400" b="1" dirty="0"/>
              <a:t>Flexibility:</a:t>
            </a:r>
            <a:r>
              <a:rPr lang="en-US" sz="1400" dirty="0"/>
              <a:t> It allows clients to choose or switch strategies dynamically at runtime.</a:t>
            </a:r>
          </a:p>
          <a:p>
            <a:pPr>
              <a:buFont typeface="Arial" panose="020B0604020202020204" pitchFamily="34" charset="0"/>
              <a:buChar char="•"/>
            </a:pPr>
            <a:r>
              <a:rPr lang="en-US" sz="1400" b="1" dirty="0"/>
              <a:t>Open/Closed Principle:</a:t>
            </a:r>
            <a:r>
              <a:rPr lang="en-US" sz="1400" dirty="0"/>
              <a:t> You can add new strategies without modifying existing code, adhering to the open/closed principle.</a:t>
            </a:r>
          </a:p>
          <a:p>
            <a:pPr>
              <a:buFont typeface="Arial" panose="020B0604020202020204" pitchFamily="34" charset="0"/>
              <a:buChar char="•"/>
            </a:pPr>
            <a:r>
              <a:rPr lang="en-US" sz="1400" b="1" dirty="0"/>
              <a:t>Encapsulation:</a:t>
            </a:r>
            <a:r>
              <a:rPr lang="en-US" sz="1400" dirty="0"/>
              <a:t> Each strategy encapsulates a specific algorithm, making it easier to manage and maintain different behaviors.</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31723"/>
            <a:ext cx="516809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a:t>
            </a:r>
            <a:r>
              <a:rPr lang="en-US" sz="1400" b="1" dirty="0"/>
              <a:t>Strategy Pattern</a:t>
            </a:r>
            <a:r>
              <a:rPr lang="en-US" sz="1400" dirty="0"/>
              <a:t> is a behavioral design pattern that allows an object to change its behavior at runtime by encapsulating a family of algorithms or strategies. Instead of having a single method with complex conditional logic to handle various behaviors, the Strategy Pattern defines a set of interchangeable algorithms and lets the client choose which one to use.</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501095"/>
            <a:ext cx="2105643" cy="54964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Strategy</a:t>
            </a:r>
          </a:p>
        </p:txBody>
      </p:sp>
      <p:pic>
        <p:nvPicPr>
          <p:cNvPr id="3" name="Picture 2">
            <a:extLst>
              <a:ext uri="{FF2B5EF4-FFF2-40B4-BE49-F238E27FC236}">
                <a16:creationId xmlns:a16="http://schemas.microsoft.com/office/drawing/2014/main" id="{B1049A90-A70D-E5E1-3827-CFD19508F6EA}"/>
              </a:ext>
            </a:extLst>
          </p:cNvPr>
          <p:cNvPicPr>
            <a:picLocks noChangeAspect="1"/>
          </p:cNvPicPr>
          <p:nvPr/>
        </p:nvPicPr>
        <p:blipFill>
          <a:blip r:embed="rId2"/>
          <a:stretch>
            <a:fillRect/>
          </a:stretch>
        </p:blipFill>
        <p:spPr>
          <a:xfrm>
            <a:off x="614315" y="2427540"/>
            <a:ext cx="4352925" cy="914400"/>
          </a:xfrm>
          <a:prstGeom prst="rect">
            <a:avLst/>
          </a:prstGeom>
        </p:spPr>
      </p:pic>
      <p:pic>
        <p:nvPicPr>
          <p:cNvPr id="7" name="Picture 6">
            <a:extLst>
              <a:ext uri="{FF2B5EF4-FFF2-40B4-BE49-F238E27FC236}">
                <a16:creationId xmlns:a16="http://schemas.microsoft.com/office/drawing/2014/main" id="{80CFEF7A-EEF3-07D9-9EF6-C87B7FA62677}"/>
              </a:ext>
            </a:extLst>
          </p:cNvPr>
          <p:cNvPicPr>
            <a:picLocks noChangeAspect="1"/>
          </p:cNvPicPr>
          <p:nvPr/>
        </p:nvPicPr>
        <p:blipFill>
          <a:blip r:embed="rId3"/>
          <a:stretch>
            <a:fillRect/>
          </a:stretch>
        </p:blipFill>
        <p:spPr>
          <a:xfrm>
            <a:off x="303597" y="3718738"/>
            <a:ext cx="5223907" cy="2774023"/>
          </a:xfrm>
          <a:prstGeom prst="rect">
            <a:avLst/>
          </a:prstGeom>
        </p:spPr>
      </p:pic>
      <p:pic>
        <p:nvPicPr>
          <p:cNvPr id="9" name="Picture 8">
            <a:extLst>
              <a:ext uri="{FF2B5EF4-FFF2-40B4-BE49-F238E27FC236}">
                <a16:creationId xmlns:a16="http://schemas.microsoft.com/office/drawing/2014/main" id="{DA6DC1F8-3323-7641-35F8-C3B6EEF0FDCC}"/>
              </a:ext>
            </a:extLst>
          </p:cNvPr>
          <p:cNvPicPr>
            <a:picLocks noChangeAspect="1"/>
          </p:cNvPicPr>
          <p:nvPr/>
        </p:nvPicPr>
        <p:blipFill>
          <a:blip r:embed="rId4"/>
          <a:stretch>
            <a:fillRect/>
          </a:stretch>
        </p:blipFill>
        <p:spPr>
          <a:xfrm>
            <a:off x="7535480" y="1432662"/>
            <a:ext cx="3122277" cy="2774023"/>
          </a:xfrm>
          <a:prstGeom prst="rect">
            <a:avLst/>
          </a:prstGeom>
        </p:spPr>
      </p:pic>
      <p:pic>
        <p:nvPicPr>
          <p:cNvPr id="11" name="Picture 10">
            <a:extLst>
              <a:ext uri="{FF2B5EF4-FFF2-40B4-BE49-F238E27FC236}">
                <a16:creationId xmlns:a16="http://schemas.microsoft.com/office/drawing/2014/main" id="{8A1B6E74-C66C-08C1-0BAE-4997048C1824}"/>
              </a:ext>
            </a:extLst>
          </p:cNvPr>
          <p:cNvPicPr>
            <a:picLocks noChangeAspect="1"/>
          </p:cNvPicPr>
          <p:nvPr/>
        </p:nvPicPr>
        <p:blipFill>
          <a:blip r:embed="rId5"/>
          <a:stretch>
            <a:fillRect/>
          </a:stretch>
        </p:blipFill>
        <p:spPr>
          <a:xfrm>
            <a:off x="5885248" y="4224410"/>
            <a:ext cx="5709348" cy="2550985"/>
          </a:xfrm>
          <a:prstGeom prst="rect">
            <a:avLst/>
          </a:prstGeom>
        </p:spPr>
      </p:pic>
    </p:spTree>
    <p:extLst>
      <p:ext uri="{BB962C8B-B14F-4D97-AF65-F5344CB8AC3E}">
        <p14:creationId xmlns:p14="http://schemas.microsoft.com/office/powerpoint/2010/main" val="2134637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2031325"/>
          </a:xfrm>
          <a:prstGeom prst="rect">
            <a:avLst/>
          </a:prstGeom>
          <a:noFill/>
        </p:spPr>
        <p:txBody>
          <a:bodyPr wrap="square">
            <a:spAutoFit/>
          </a:bodyPr>
          <a:lstStyle/>
          <a:p>
            <a:r>
              <a:rPr lang="en-US" sz="1400" b="1" dirty="0"/>
              <a:t>Benefits of Template Method Pattern</a:t>
            </a:r>
          </a:p>
          <a:p>
            <a:pPr>
              <a:buFont typeface="Arial" panose="020B0604020202020204" pitchFamily="34" charset="0"/>
              <a:buChar char="•"/>
            </a:pPr>
            <a:r>
              <a:rPr lang="en-US" sz="1400" b="1" dirty="0"/>
              <a:t>Code Reuse</a:t>
            </a:r>
            <a:r>
              <a:rPr lang="en-US" sz="1400" dirty="0"/>
              <a:t>: Common parts of an algorithm can be implemented in a base class, allowing reuse in multiple subclasses.</a:t>
            </a:r>
          </a:p>
          <a:p>
            <a:pPr>
              <a:buFont typeface="Arial" panose="020B0604020202020204" pitchFamily="34" charset="0"/>
              <a:buChar char="•"/>
            </a:pPr>
            <a:r>
              <a:rPr lang="en-US" sz="1400" b="1" dirty="0"/>
              <a:t>Control Over Algorithm Structure</a:t>
            </a:r>
            <a:r>
              <a:rPr lang="en-US" sz="1400" dirty="0"/>
              <a:t>: The base class defines the algorithm’s skeleton, ensuring that the overall structure remains consistent while allowing flexibility in specific steps.</a:t>
            </a:r>
          </a:p>
          <a:p>
            <a:pPr>
              <a:buFont typeface="Arial" panose="020B0604020202020204" pitchFamily="34" charset="0"/>
              <a:buChar char="•"/>
            </a:pPr>
            <a:r>
              <a:rPr lang="en-US" sz="1400" b="1" dirty="0"/>
              <a:t>Encapsulation</a:t>
            </a:r>
            <a:r>
              <a:rPr lang="en-US" sz="1400" dirty="0"/>
              <a:t>: Encapsulates the invariant parts of the algorithm in the base class, promoting a clear separation between stable and varying parts of the algorithm.</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31723"/>
            <a:ext cx="516809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a:t>
            </a:r>
            <a:r>
              <a:rPr lang="en-US" sz="1400" b="1" dirty="0"/>
              <a:t>Template Method Pattern</a:t>
            </a:r>
            <a:r>
              <a:rPr lang="en-US" sz="1400" dirty="0"/>
              <a:t> is a behavioral design pattern that defines the skeleton of an algorithm in a base class but lets subclasses redefine certain steps of the algorithm without changing its structure. This pattern allows you to implement invariant parts of an algorithm in a base class while allowing subclasses to implement the steps that can vary.</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1926455" y="1501095"/>
            <a:ext cx="3801278" cy="54964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Template Method</a:t>
            </a:r>
          </a:p>
        </p:txBody>
      </p:sp>
      <p:pic>
        <p:nvPicPr>
          <p:cNvPr id="3" name="Picture 2">
            <a:extLst>
              <a:ext uri="{FF2B5EF4-FFF2-40B4-BE49-F238E27FC236}">
                <a16:creationId xmlns:a16="http://schemas.microsoft.com/office/drawing/2014/main" id="{08A3A744-53A6-427E-23E8-44AE58644846}"/>
              </a:ext>
            </a:extLst>
          </p:cNvPr>
          <p:cNvPicPr>
            <a:picLocks noChangeAspect="1"/>
          </p:cNvPicPr>
          <p:nvPr/>
        </p:nvPicPr>
        <p:blipFill>
          <a:blip r:embed="rId2"/>
          <a:stretch>
            <a:fillRect/>
          </a:stretch>
        </p:blipFill>
        <p:spPr>
          <a:xfrm>
            <a:off x="509449" y="2170769"/>
            <a:ext cx="2834011" cy="4433856"/>
          </a:xfrm>
          <a:prstGeom prst="rect">
            <a:avLst/>
          </a:prstGeom>
        </p:spPr>
      </p:pic>
      <p:pic>
        <p:nvPicPr>
          <p:cNvPr id="7" name="Picture 6">
            <a:extLst>
              <a:ext uri="{FF2B5EF4-FFF2-40B4-BE49-F238E27FC236}">
                <a16:creationId xmlns:a16="http://schemas.microsoft.com/office/drawing/2014/main" id="{06ABA41A-DA20-BE52-9D93-B175C797A891}"/>
              </a:ext>
            </a:extLst>
          </p:cNvPr>
          <p:cNvPicPr>
            <a:picLocks noChangeAspect="1"/>
          </p:cNvPicPr>
          <p:nvPr/>
        </p:nvPicPr>
        <p:blipFill>
          <a:blip r:embed="rId3"/>
          <a:stretch>
            <a:fillRect/>
          </a:stretch>
        </p:blipFill>
        <p:spPr>
          <a:xfrm>
            <a:off x="3500975" y="2156240"/>
            <a:ext cx="3659727" cy="4639198"/>
          </a:xfrm>
          <a:prstGeom prst="rect">
            <a:avLst/>
          </a:prstGeom>
        </p:spPr>
      </p:pic>
      <p:pic>
        <p:nvPicPr>
          <p:cNvPr id="9" name="Picture 8">
            <a:extLst>
              <a:ext uri="{FF2B5EF4-FFF2-40B4-BE49-F238E27FC236}">
                <a16:creationId xmlns:a16="http://schemas.microsoft.com/office/drawing/2014/main" id="{A7AAB506-A864-D751-249A-AE9471E4996F}"/>
              </a:ext>
            </a:extLst>
          </p:cNvPr>
          <p:cNvPicPr>
            <a:picLocks noChangeAspect="1"/>
          </p:cNvPicPr>
          <p:nvPr/>
        </p:nvPicPr>
        <p:blipFill>
          <a:blip r:embed="rId4"/>
          <a:stretch>
            <a:fillRect/>
          </a:stretch>
        </p:blipFill>
        <p:spPr>
          <a:xfrm>
            <a:off x="8012897" y="3243586"/>
            <a:ext cx="3114675" cy="3105150"/>
          </a:xfrm>
          <a:prstGeom prst="rect">
            <a:avLst/>
          </a:prstGeom>
        </p:spPr>
      </p:pic>
    </p:spTree>
    <p:extLst>
      <p:ext uri="{BB962C8B-B14F-4D97-AF65-F5344CB8AC3E}">
        <p14:creationId xmlns:p14="http://schemas.microsoft.com/office/powerpoint/2010/main" val="259714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815882"/>
          </a:xfrm>
          <a:prstGeom prst="rect">
            <a:avLst/>
          </a:prstGeom>
          <a:noFill/>
        </p:spPr>
        <p:txBody>
          <a:bodyPr wrap="square">
            <a:spAutoFit/>
          </a:bodyPr>
          <a:lstStyle/>
          <a:p>
            <a:r>
              <a:rPr lang="en-US" sz="1400" b="1" dirty="0"/>
              <a:t>Why Use the Visitor Pattern?</a:t>
            </a:r>
          </a:p>
          <a:p>
            <a:pPr>
              <a:buFont typeface="Arial" panose="020B0604020202020204" pitchFamily="34" charset="0"/>
              <a:buChar char="•"/>
            </a:pPr>
            <a:r>
              <a:rPr lang="en-US" sz="1400" b="1" dirty="0"/>
              <a:t>Separation of Concerns</a:t>
            </a:r>
            <a:r>
              <a:rPr lang="en-US" sz="1400" dirty="0"/>
              <a:t>: It separates the algorithm from the objects on which it operates, allowing you to add new operations without modifying the existing objects.</a:t>
            </a:r>
          </a:p>
          <a:p>
            <a:pPr>
              <a:buFont typeface="Arial" panose="020B0604020202020204" pitchFamily="34" charset="0"/>
              <a:buChar char="•"/>
            </a:pPr>
            <a:r>
              <a:rPr lang="en-US" sz="1400" b="1" dirty="0"/>
              <a:t>Flexibility</a:t>
            </a:r>
            <a:r>
              <a:rPr lang="en-US" sz="1400" dirty="0"/>
              <a:t>: You can add new operations without changing the classes of the elements, making it easier to extend functionality.</a:t>
            </a:r>
          </a:p>
          <a:p>
            <a:pPr>
              <a:buFont typeface="Arial" panose="020B0604020202020204" pitchFamily="34" charset="0"/>
              <a:buChar char="•"/>
            </a:pPr>
            <a:r>
              <a:rPr lang="en-US" sz="1400" b="1" dirty="0"/>
              <a:t>Single Responsibility Principle</a:t>
            </a:r>
            <a:r>
              <a:rPr lang="en-US" sz="1400" dirty="0"/>
              <a:t>: Helps in adhering to the single responsibility principle by separating data (element classes) from operations (visitor classes).</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31723"/>
            <a:ext cx="516809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a:t>
            </a:r>
            <a:r>
              <a:rPr lang="en-US" sz="1400" b="1" dirty="0"/>
              <a:t>Visitor Pattern</a:t>
            </a:r>
            <a:r>
              <a:rPr lang="en-US" sz="1400" dirty="0"/>
              <a:t> is a behavioral design pattern that allows you to separate algorithms from the objects on which they operate. This pattern lets you define new operations on objects without changing the objects themselves. It is particularly useful when you need to perform operations on a set of objects that belong to different classes but share a common interface.</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501095"/>
            <a:ext cx="2105643" cy="54964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Visitor</a:t>
            </a:r>
          </a:p>
        </p:txBody>
      </p:sp>
      <p:pic>
        <p:nvPicPr>
          <p:cNvPr id="3" name="Picture 2">
            <a:extLst>
              <a:ext uri="{FF2B5EF4-FFF2-40B4-BE49-F238E27FC236}">
                <a16:creationId xmlns:a16="http://schemas.microsoft.com/office/drawing/2014/main" id="{6A6F8CF6-9D2E-1471-AD45-03942EF5DD3B}"/>
              </a:ext>
            </a:extLst>
          </p:cNvPr>
          <p:cNvPicPr>
            <a:picLocks noChangeAspect="1"/>
          </p:cNvPicPr>
          <p:nvPr/>
        </p:nvPicPr>
        <p:blipFill>
          <a:blip r:embed="rId2"/>
          <a:stretch>
            <a:fillRect/>
          </a:stretch>
        </p:blipFill>
        <p:spPr>
          <a:xfrm>
            <a:off x="372868" y="1632161"/>
            <a:ext cx="2185322" cy="861521"/>
          </a:xfrm>
          <a:prstGeom prst="rect">
            <a:avLst/>
          </a:prstGeom>
        </p:spPr>
      </p:pic>
      <p:pic>
        <p:nvPicPr>
          <p:cNvPr id="7" name="Picture 6">
            <a:extLst>
              <a:ext uri="{FF2B5EF4-FFF2-40B4-BE49-F238E27FC236}">
                <a16:creationId xmlns:a16="http://schemas.microsoft.com/office/drawing/2014/main" id="{BFDFA472-17E5-9853-A9B1-679A110E8E22}"/>
              </a:ext>
            </a:extLst>
          </p:cNvPr>
          <p:cNvPicPr>
            <a:picLocks noChangeAspect="1"/>
          </p:cNvPicPr>
          <p:nvPr/>
        </p:nvPicPr>
        <p:blipFill>
          <a:blip r:embed="rId3"/>
          <a:stretch>
            <a:fillRect/>
          </a:stretch>
        </p:blipFill>
        <p:spPr>
          <a:xfrm>
            <a:off x="374984" y="2514933"/>
            <a:ext cx="2252477" cy="717666"/>
          </a:xfrm>
          <a:prstGeom prst="rect">
            <a:avLst/>
          </a:prstGeom>
        </p:spPr>
      </p:pic>
      <p:pic>
        <p:nvPicPr>
          <p:cNvPr id="9" name="Picture 8">
            <a:extLst>
              <a:ext uri="{FF2B5EF4-FFF2-40B4-BE49-F238E27FC236}">
                <a16:creationId xmlns:a16="http://schemas.microsoft.com/office/drawing/2014/main" id="{AFD1DC29-1686-158E-B887-ED6690FF1BDA}"/>
              </a:ext>
            </a:extLst>
          </p:cNvPr>
          <p:cNvPicPr>
            <a:picLocks noChangeAspect="1"/>
          </p:cNvPicPr>
          <p:nvPr/>
        </p:nvPicPr>
        <p:blipFill>
          <a:blip r:embed="rId4"/>
          <a:stretch>
            <a:fillRect/>
          </a:stretch>
        </p:blipFill>
        <p:spPr>
          <a:xfrm>
            <a:off x="372868" y="3253130"/>
            <a:ext cx="2832373" cy="3573147"/>
          </a:xfrm>
          <a:prstGeom prst="rect">
            <a:avLst/>
          </a:prstGeom>
        </p:spPr>
      </p:pic>
      <p:pic>
        <p:nvPicPr>
          <p:cNvPr id="11" name="Picture 10">
            <a:extLst>
              <a:ext uri="{FF2B5EF4-FFF2-40B4-BE49-F238E27FC236}">
                <a16:creationId xmlns:a16="http://schemas.microsoft.com/office/drawing/2014/main" id="{3EE3AE07-B779-5C05-9AE6-E1F0086A9CC9}"/>
              </a:ext>
            </a:extLst>
          </p:cNvPr>
          <p:cNvPicPr>
            <a:picLocks noChangeAspect="1"/>
          </p:cNvPicPr>
          <p:nvPr/>
        </p:nvPicPr>
        <p:blipFill>
          <a:blip r:embed="rId5"/>
          <a:stretch>
            <a:fillRect/>
          </a:stretch>
        </p:blipFill>
        <p:spPr>
          <a:xfrm>
            <a:off x="3419719" y="2787090"/>
            <a:ext cx="4103951" cy="3931466"/>
          </a:xfrm>
          <a:prstGeom prst="rect">
            <a:avLst/>
          </a:prstGeom>
        </p:spPr>
      </p:pic>
      <p:pic>
        <p:nvPicPr>
          <p:cNvPr id="14" name="Picture 13">
            <a:extLst>
              <a:ext uri="{FF2B5EF4-FFF2-40B4-BE49-F238E27FC236}">
                <a16:creationId xmlns:a16="http://schemas.microsoft.com/office/drawing/2014/main" id="{87EE3355-81F3-69BF-A538-1307EF2B2842}"/>
              </a:ext>
            </a:extLst>
          </p:cNvPr>
          <p:cNvPicPr>
            <a:picLocks noChangeAspect="1"/>
          </p:cNvPicPr>
          <p:nvPr/>
        </p:nvPicPr>
        <p:blipFill>
          <a:blip r:embed="rId6"/>
          <a:stretch>
            <a:fillRect/>
          </a:stretch>
        </p:blipFill>
        <p:spPr>
          <a:xfrm>
            <a:off x="7738148" y="2576727"/>
            <a:ext cx="3938658" cy="4131149"/>
          </a:xfrm>
          <a:prstGeom prst="rect">
            <a:avLst/>
          </a:prstGeom>
        </p:spPr>
      </p:pic>
    </p:spTree>
    <p:extLst>
      <p:ext uri="{BB962C8B-B14F-4D97-AF65-F5344CB8AC3E}">
        <p14:creationId xmlns:p14="http://schemas.microsoft.com/office/powerpoint/2010/main" val="2688133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EE6D8-529C-982A-A359-2566CA96F3FB}"/>
              </a:ext>
            </a:extLst>
          </p:cNvPr>
          <p:cNvSpPr txBox="1"/>
          <p:nvPr/>
        </p:nvSpPr>
        <p:spPr>
          <a:xfrm>
            <a:off x="969885" y="700336"/>
            <a:ext cx="6094520" cy="3970318"/>
          </a:xfrm>
          <a:prstGeom prst="rect">
            <a:avLst/>
          </a:prstGeom>
          <a:noFill/>
        </p:spPr>
        <p:txBody>
          <a:bodyPr wrap="square">
            <a:spAutoFit/>
          </a:bodyPr>
          <a:lstStyle/>
          <a:p>
            <a:r>
              <a:rPr lang="en-US" b="1" dirty="0"/>
              <a:t>Two-Phase Commit (2PC)</a:t>
            </a:r>
          </a:p>
          <a:p>
            <a:pPr>
              <a:buFont typeface="Arial" panose="020B0604020202020204" pitchFamily="34" charset="0"/>
              <a:buChar char="•"/>
            </a:pPr>
            <a:r>
              <a:rPr lang="en-US" b="1" dirty="0"/>
              <a:t>Description</a:t>
            </a:r>
            <a:r>
              <a:rPr lang="en-US" dirty="0"/>
              <a:t>: A protocol used to ensure all participants in a distributed transaction either commit or roll back the transaction, ensuring consistency across the system.</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b="1" dirty="0"/>
              <a:t>Prepare Phase</a:t>
            </a:r>
            <a:r>
              <a:rPr lang="en-US" dirty="0"/>
              <a:t>: The coordinator sends a prepare request to all participants, asking if they can commit the transaction.</a:t>
            </a:r>
          </a:p>
          <a:p>
            <a:pPr marL="742950" lvl="1" indent="-285750">
              <a:buFont typeface="Arial" panose="020B0604020202020204" pitchFamily="34" charset="0"/>
              <a:buChar char="•"/>
            </a:pPr>
            <a:r>
              <a:rPr lang="en-US" b="1" dirty="0"/>
              <a:t>Commit Phase</a:t>
            </a:r>
            <a:r>
              <a:rPr lang="en-US" dirty="0"/>
              <a:t>: If all participants agree to commit, the coordinator sends a commit command. If any participant votes to abort, the coordinator sends a rollback command.</a:t>
            </a:r>
          </a:p>
          <a:p>
            <a:pPr>
              <a:buFont typeface="Arial" panose="020B0604020202020204" pitchFamily="34" charset="0"/>
              <a:buChar char="•"/>
            </a:pPr>
            <a:r>
              <a:rPr lang="en-US" b="1" dirty="0"/>
              <a:t>Use Case</a:t>
            </a:r>
            <a:r>
              <a:rPr lang="en-US" dirty="0"/>
              <a:t>: Distributed database transactions where multiple systems need to agree on committing or rolling back.</a:t>
            </a:r>
          </a:p>
        </p:txBody>
      </p:sp>
    </p:spTree>
    <p:extLst>
      <p:ext uri="{BB962C8B-B14F-4D97-AF65-F5344CB8AC3E}">
        <p14:creationId xmlns:p14="http://schemas.microsoft.com/office/powerpoint/2010/main" val="3107607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EE6D8-529C-982A-A359-2566CA96F3FB}"/>
              </a:ext>
            </a:extLst>
          </p:cNvPr>
          <p:cNvSpPr txBox="1"/>
          <p:nvPr/>
        </p:nvSpPr>
        <p:spPr>
          <a:xfrm>
            <a:off x="969885" y="700336"/>
            <a:ext cx="6094520" cy="3693319"/>
          </a:xfrm>
          <a:prstGeom prst="rect">
            <a:avLst/>
          </a:prstGeom>
          <a:noFill/>
        </p:spPr>
        <p:txBody>
          <a:bodyPr wrap="square">
            <a:spAutoFit/>
          </a:bodyPr>
          <a:lstStyle/>
          <a:p>
            <a:r>
              <a:rPr lang="en-US" b="1" dirty="0"/>
              <a:t>Saga Pattern</a:t>
            </a:r>
          </a:p>
          <a:p>
            <a:pPr>
              <a:buFont typeface="Arial" panose="020B0604020202020204" pitchFamily="34" charset="0"/>
              <a:buChar char="•"/>
            </a:pPr>
            <a:r>
              <a:rPr lang="en-US" b="1" dirty="0"/>
              <a:t>Description</a:t>
            </a:r>
            <a:r>
              <a:rPr lang="en-US" dirty="0"/>
              <a:t>: A pattern for managing long-running transactions that are broken into a series of smaller, independent operations (steps), each with a compensating action in case of failure.</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dirty="0"/>
              <a:t>Execute a series of operations in a sequence.</a:t>
            </a:r>
          </a:p>
          <a:p>
            <a:pPr marL="742950" lvl="1" indent="-285750">
              <a:buFont typeface="Arial" panose="020B0604020202020204" pitchFamily="34" charset="0"/>
              <a:buChar char="•"/>
            </a:pPr>
            <a:r>
              <a:rPr lang="en-US" dirty="0"/>
              <a:t>If any operation fails, execute the compensating actions in reverse order to undo the effects of previous operations.</a:t>
            </a:r>
          </a:p>
          <a:p>
            <a:pPr>
              <a:buFont typeface="Arial" panose="020B0604020202020204" pitchFamily="34" charset="0"/>
              <a:buChar char="•"/>
            </a:pPr>
            <a:r>
              <a:rPr lang="en-US" b="1" dirty="0"/>
              <a:t>Use Case</a:t>
            </a:r>
            <a:r>
              <a:rPr lang="en-US" dirty="0"/>
              <a:t>: Distributed transactions in microservices architectures, where using traditional ACID transactions is impractical.</a:t>
            </a:r>
          </a:p>
        </p:txBody>
      </p:sp>
    </p:spTree>
    <p:extLst>
      <p:ext uri="{BB962C8B-B14F-4D97-AF65-F5344CB8AC3E}">
        <p14:creationId xmlns:p14="http://schemas.microsoft.com/office/powerpoint/2010/main" val="37872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929636" y="235133"/>
            <a:ext cx="6094520" cy="2031325"/>
          </a:xfrm>
          <a:prstGeom prst="rect">
            <a:avLst/>
          </a:prstGeom>
          <a:noFill/>
        </p:spPr>
        <p:txBody>
          <a:bodyPr wrap="square">
            <a:spAutoFit/>
          </a:bodyPr>
          <a:lstStyle/>
          <a:p>
            <a:r>
              <a:rPr lang="en-US" sz="1400" b="1" dirty="0"/>
              <a:t>Benefits of the Factory Pattern</a:t>
            </a:r>
          </a:p>
          <a:p>
            <a:pPr>
              <a:buFont typeface="+mj-lt"/>
              <a:buAutoNum type="arabicPeriod"/>
            </a:pPr>
            <a:r>
              <a:rPr lang="en-US" sz="1400" b="1" dirty="0"/>
              <a:t>Encapsulation</a:t>
            </a:r>
            <a:r>
              <a:rPr lang="en-US" sz="1400" dirty="0"/>
              <a:t>: The Factory Pattern encapsulates the instantiation logic, making it easier to manage and change the creation process.</a:t>
            </a:r>
          </a:p>
          <a:p>
            <a:pPr>
              <a:buFont typeface="+mj-lt"/>
              <a:buAutoNum type="arabicPeriod"/>
            </a:pPr>
            <a:r>
              <a:rPr lang="en-US" sz="1400" b="1" dirty="0"/>
              <a:t>Loose Coupling</a:t>
            </a:r>
            <a:r>
              <a:rPr lang="en-US" sz="1400" dirty="0"/>
              <a:t>: Clients are decoupled from the specific classes they use, depending only on abstract types (e.g., interfaces or abstract classes).</a:t>
            </a:r>
          </a:p>
          <a:p>
            <a:pPr>
              <a:buFont typeface="+mj-lt"/>
              <a:buAutoNum type="arabicPeriod"/>
            </a:pPr>
            <a:r>
              <a:rPr lang="en-US" sz="1400" b="1" dirty="0"/>
              <a:t>Scalability</a:t>
            </a:r>
            <a:r>
              <a:rPr lang="en-US" sz="1400" dirty="0"/>
              <a:t>: Adding new types of notifications requires minimal changes to the client code. You only need to modify the factory class.</a:t>
            </a:r>
          </a:p>
          <a:p>
            <a:pPr>
              <a:buFont typeface="+mj-lt"/>
              <a:buAutoNum type="arabicPeriod"/>
            </a:pPr>
            <a:r>
              <a:rPr lang="en-US" sz="1400" b="1" dirty="0"/>
              <a:t>Code Reusability</a:t>
            </a:r>
            <a:r>
              <a:rPr lang="en-US" sz="1400" dirty="0"/>
              <a:t>: The factory can be reused across the application wherever object creation is needed.</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37353" y="281827"/>
            <a:ext cx="51680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In the Factory Pattern, you create a factory class that has a method (often called Create or </a:t>
            </a:r>
            <a:r>
              <a:rPr kumimoji="0" lang="en-US" altLang="en-US" sz="1400" b="0" i="0" u="none" strike="noStrike" cap="none" normalizeH="0" baseline="0" dirty="0" err="1">
                <a:ln>
                  <a:noFill/>
                </a:ln>
                <a:solidFill>
                  <a:schemeClr val="tx1"/>
                </a:solidFill>
                <a:effectLst/>
              </a:rPr>
              <a:t>GetInstance</a:t>
            </a:r>
            <a:r>
              <a:rPr kumimoji="0" lang="en-US" altLang="en-US" sz="1400" b="0" i="0" u="none" strike="noStrike" cap="none" normalizeH="0" baseline="0" dirty="0">
                <a:ln>
                  <a:noFill/>
                </a:ln>
                <a:solidFill>
                  <a:schemeClr val="tx1"/>
                </a:solidFill>
                <a:effectLst/>
              </a:rPr>
              <a:t>) responsible for creating instances of a particular type. The factory method takes in some parameters, which it uses to decide which subclass or implementation of an interface to instantiate.</a:t>
            </a:r>
          </a:p>
        </p:txBody>
      </p:sp>
      <p:pic>
        <p:nvPicPr>
          <p:cNvPr id="8" name="Picture 7">
            <a:extLst>
              <a:ext uri="{FF2B5EF4-FFF2-40B4-BE49-F238E27FC236}">
                <a16:creationId xmlns:a16="http://schemas.microsoft.com/office/drawing/2014/main" id="{4CB570A8-1CA1-FE5A-1C46-13CF6DF5FE01}"/>
              </a:ext>
            </a:extLst>
          </p:cNvPr>
          <p:cNvPicPr>
            <a:picLocks noChangeAspect="1"/>
          </p:cNvPicPr>
          <p:nvPr/>
        </p:nvPicPr>
        <p:blipFill>
          <a:blip r:embed="rId2"/>
          <a:stretch>
            <a:fillRect/>
          </a:stretch>
        </p:blipFill>
        <p:spPr>
          <a:xfrm>
            <a:off x="413181" y="1762023"/>
            <a:ext cx="2314575" cy="830008"/>
          </a:xfrm>
          <a:prstGeom prst="rect">
            <a:avLst/>
          </a:prstGeom>
        </p:spPr>
      </p:pic>
      <p:pic>
        <p:nvPicPr>
          <p:cNvPr id="10" name="Picture 9">
            <a:extLst>
              <a:ext uri="{FF2B5EF4-FFF2-40B4-BE49-F238E27FC236}">
                <a16:creationId xmlns:a16="http://schemas.microsoft.com/office/drawing/2014/main" id="{A0C3B481-FBB9-10C7-19EB-88875C409877}"/>
              </a:ext>
            </a:extLst>
          </p:cNvPr>
          <p:cNvPicPr>
            <a:picLocks noChangeAspect="1"/>
          </p:cNvPicPr>
          <p:nvPr/>
        </p:nvPicPr>
        <p:blipFill>
          <a:blip r:embed="rId3"/>
          <a:stretch>
            <a:fillRect/>
          </a:stretch>
        </p:blipFill>
        <p:spPr>
          <a:xfrm>
            <a:off x="413181" y="2687232"/>
            <a:ext cx="3977844" cy="4085192"/>
          </a:xfrm>
          <a:prstGeom prst="rect">
            <a:avLst/>
          </a:prstGeom>
        </p:spPr>
      </p:pic>
      <p:pic>
        <p:nvPicPr>
          <p:cNvPr id="12" name="Picture 11">
            <a:extLst>
              <a:ext uri="{FF2B5EF4-FFF2-40B4-BE49-F238E27FC236}">
                <a16:creationId xmlns:a16="http://schemas.microsoft.com/office/drawing/2014/main" id="{C0C58582-F0F3-3568-482A-C46A50DD675D}"/>
              </a:ext>
            </a:extLst>
          </p:cNvPr>
          <p:cNvPicPr>
            <a:picLocks noChangeAspect="1"/>
          </p:cNvPicPr>
          <p:nvPr/>
        </p:nvPicPr>
        <p:blipFill>
          <a:blip r:embed="rId4"/>
          <a:stretch>
            <a:fillRect/>
          </a:stretch>
        </p:blipFill>
        <p:spPr>
          <a:xfrm>
            <a:off x="5727732" y="2601657"/>
            <a:ext cx="6051087" cy="4256343"/>
          </a:xfrm>
          <a:prstGeom prst="rect">
            <a:avLst/>
          </a:prstGeom>
        </p:spPr>
      </p:pic>
      <p:sp>
        <p:nvSpPr>
          <p:cNvPr id="13" name="Rectangle 12">
            <a:extLst>
              <a:ext uri="{FF2B5EF4-FFF2-40B4-BE49-F238E27FC236}">
                <a16:creationId xmlns:a16="http://schemas.microsoft.com/office/drawing/2014/main" id="{1847690B-E8E0-52FF-B782-682A7079F97C}"/>
              </a:ext>
            </a:extLst>
          </p:cNvPr>
          <p:cNvSpPr/>
          <p:nvPr/>
        </p:nvSpPr>
        <p:spPr>
          <a:xfrm>
            <a:off x="3018408" y="1685380"/>
            <a:ext cx="2601157" cy="73822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Factory Method</a:t>
            </a:r>
          </a:p>
        </p:txBody>
      </p:sp>
    </p:spTree>
    <p:extLst>
      <p:ext uri="{BB962C8B-B14F-4D97-AF65-F5344CB8AC3E}">
        <p14:creationId xmlns:p14="http://schemas.microsoft.com/office/powerpoint/2010/main" val="1787717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EE6D8-529C-982A-A359-2566CA96F3FB}"/>
              </a:ext>
            </a:extLst>
          </p:cNvPr>
          <p:cNvSpPr txBox="1"/>
          <p:nvPr/>
        </p:nvSpPr>
        <p:spPr>
          <a:xfrm>
            <a:off x="969885" y="700336"/>
            <a:ext cx="6094520" cy="3416320"/>
          </a:xfrm>
          <a:prstGeom prst="rect">
            <a:avLst/>
          </a:prstGeom>
          <a:noFill/>
        </p:spPr>
        <p:txBody>
          <a:bodyPr wrap="square">
            <a:spAutoFit/>
          </a:bodyPr>
          <a:lstStyle/>
          <a:p>
            <a:r>
              <a:rPr lang="en-US" b="1" dirty="0"/>
              <a:t>Event Sourcing</a:t>
            </a:r>
          </a:p>
          <a:p>
            <a:pPr>
              <a:buFont typeface="Arial" panose="020B0604020202020204" pitchFamily="34" charset="0"/>
              <a:buChar char="•"/>
            </a:pPr>
            <a:r>
              <a:rPr lang="en-US" b="1" dirty="0"/>
              <a:t>Description</a:t>
            </a:r>
            <a:r>
              <a:rPr lang="en-US" dirty="0"/>
              <a:t>: A pattern where changes to the application state are stored as a sequence of events, rather than just the final state.</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dirty="0"/>
              <a:t>Each change to the state is captured as an event and stored in an event log.</a:t>
            </a:r>
          </a:p>
          <a:p>
            <a:pPr marL="742950" lvl="1" indent="-285750">
              <a:buFont typeface="Arial" panose="020B0604020202020204" pitchFamily="34" charset="0"/>
              <a:buChar char="•"/>
            </a:pPr>
            <a:r>
              <a:rPr lang="en-US" dirty="0"/>
              <a:t>The current state is reconstructed by replaying the events from the log.</a:t>
            </a:r>
          </a:p>
          <a:p>
            <a:pPr>
              <a:buFont typeface="Arial" panose="020B0604020202020204" pitchFamily="34" charset="0"/>
              <a:buChar char="•"/>
            </a:pPr>
            <a:r>
              <a:rPr lang="en-US" b="1" dirty="0"/>
              <a:t>Use Case</a:t>
            </a:r>
            <a:r>
              <a:rPr lang="en-US" dirty="0"/>
              <a:t>: Systems that require a full audit trail of all changes or where the ability to replay history is crucial, such as in financial applications.</a:t>
            </a:r>
          </a:p>
        </p:txBody>
      </p:sp>
    </p:spTree>
    <p:extLst>
      <p:ext uri="{BB962C8B-B14F-4D97-AF65-F5344CB8AC3E}">
        <p14:creationId xmlns:p14="http://schemas.microsoft.com/office/powerpoint/2010/main" val="73518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EE6D8-529C-982A-A359-2566CA96F3FB}"/>
              </a:ext>
            </a:extLst>
          </p:cNvPr>
          <p:cNvSpPr txBox="1"/>
          <p:nvPr/>
        </p:nvSpPr>
        <p:spPr>
          <a:xfrm>
            <a:off x="969885" y="700336"/>
            <a:ext cx="6094520" cy="3693319"/>
          </a:xfrm>
          <a:prstGeom prst="rect">
            <a:avLst/>
          </a:prstGeom>
          <a:noFill/>
        </p:spPr>
        <p:txBody>
          <a:bodyPr wrap="square">
            <a:spAutoFit/>
          </a:bodyPr>
          <a:lstStyle/>
          <a:p>
            <a:r>
              <a:rPr lang="en-US" b="1" dirty="0"/>
              <a:t>Outbox Pattern</a:t>
            </a:r>
          </a:p>
          <a:p>
            <a:pPr>
              <a:buFont typeface="Arial" panose="020B0604020202020204" pitchFamily="34" charset="0"/>
              <a:buChar char="•"/>
            </a:pPr>
            <a:r>
              <a:rPr lang="en-US" b="1" dirty="0"/>
              <a:t>Description</a:t>
            </a:r>
            <a:r>
              <a:rPr lang="en-US" dirty="0"/>
              <a:t>: Ensures that changes in a transaction are safely recorded and reliably communicated to other systems by using an outbox table within the same database transaction.</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dirty="0"/>
              <a:t>Within a single transaction, update the business data and record the event in an outbox table.</a:t>
            </a:r>
          </a:p>
          <a:p>
            <a:pPr marL="742950" lvl="1" indent="-285750">
              <a:buFont typeface="Arial" panose="020B0604020202020204" pitchFamily="34" charset="0"/>
              <a:buChar char="•"/>
            </a:pPr>
            <a:r>
              <a:rPr lang="en-US" dirty="0"/>
              <a:t>A separate process (e.g., a message dispatcher) reads the outbox table and sends the events to a message broker or external system.</a:t>
            </a:r>
          </a:p>
          <a:p>
            <a:pPr>
              <a:buFont typeface="Arial" panose="020B0604020202020204" pitchFamily="34" charset="0"/>
              <a:buChar char="•"/>
            </a:pPr>
            <a:r>
              <a:rPr lang="en-US" b="1" dirty="0"/>
              <a:t>Use Case</a:t>
            </a:r>
            <a:r>
              <a:rPr lang="en-US" dirty="0"/>
              <a:t>: Ensuring reliable message delivery in event-driven architectures, particularly when integrating with external systems.</a:t>
            </a:r>
          </a:p>
        </p:txBody>
      </p:sp>
    </p:spTree>
    <p:extLst>
      <p:ext uri="{BB962C8B-B14F-4D97-AF65-F5344CB8AC3E}">
        <p14:creationId xmlns:p14="http://schemas.microsoft.com/office/powerpoint/2010/main" val="3351186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EE6D8-529C-982A-A359-2566CA96F3FB}"/>
              </a:ext>
            </a:extLst>
          </p:cNvPr>
          <p:cNvSpPr txBox="1"/>
          <p:nvPr/>
        </p:nvSpPr>
        <p:spPr>
          <a:xfrm>
            <a:off x="969885" y="700336"/>
            <a:ext cx="6094520" cy="3139321"/>
          </a:xfrm>
          <a:prstGeom prst="rect">
            <a:avLst/>
          </a:prstGeom>
          <a:noFill/>
        </p:spPr>
        <p:txBody>
          <a:bodyPr wrap="square">
            <a:spAutoFit/>
          </a:bodyPr>
          <a:lstStyle/>
          <a:p>
            <a:r>
              <a:rPr lang="en-US" b="1" dirty="0"/>
              <a:t>Compensating Transaction</a:t>
            </a:r>
          </a:p>
          <a:p>
            <a:pPr>
              <a:buFont typeface="Arial" panose="020B0604020202020204" pitchFamily="34" charset="0"/>
              <a:buChar char="•"/>
            </a:pPr>
            <a:r>
              <a:rPr lang="en-US" b="1" dirty="0"/>
              <a:t>Description</a:t>
            </a:r>
            <a:r>
              <a:rPr lang="en-US" dirty="0"/>
              <a:t>: A technique where a "compensating" or "undo" transaction is executed to reverse the effects of a previous transaction that failed.</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dirty="0"/>
              <a:t>Perform the original transaction.</a:t>
            </a:r>
          </a:p>
          <a:p>
            <a:pPr marL="742950" lvl="1" indent="-285750">
              <a:buFont typeface="Arial" panose="020B0604020202020204" pitchFamily="34" charset="0"/>
              <a:buChar char="•"/>
            </a:pPr>
            <a:r>
              <a:rPr lang="en-US" dirty="0"/>
              <a:t>If the transaction fails, execute a compensating transaction that undoes the effects of the original one.</a:t>
            </a:r>
          </a:p>
          <a:p>
            <a:pPr>
              <a:buFont typeface="Arial" panose="020B0604020202020204" pitchFamily="34" charset="0"/>
              <a:buChar char="•"/>
            </a:pPr>
            <a:r>
              <a:rPr lang="en-US" b="1" dirty="0"/>
              <a:t>Use Case</a:t>
            </a:r>
            <a:r>
              <a:rPr lang="en-US" dirty="0"/>
              <a:t>: Systems where operations cannot be rolled back automatically and must be undone manually, such as in booking systems.</a:t>
            </a:r>
          </a:p>
        </p:txBody>
      </p:sp>
    </p:spTree>
    <p:extLst>
      <p:ext uri="{BB962C8B-B14F-4D97-AF65-F5344CB8AC3E}">
        <p14:creationId xmlns:p14="http://schemas.microsoft.com/office/powerpoint/2010/main" val="903992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EE6D8-529C-982A-A359-2566CA96F3FB}"/>
              </a:ext>
            </a:extLst>
          </p:cNvPr>
          <p:cNvSpPr txBox="1"/>
          <p:nvPr/>
        </p:nvSpPr>
        <p:spPr>
          <a:xfrm>
            <a:off x="969885" y="700336"/>
            <a:ext cx="6094520" cy="3416320"/>
          </a:xfrm>
          <a:prstGeom prst="rect">
            <a:avLst/>
          </a:prstGeom>
          <a:noFill/>
        </p:spPr>
        <p:txBody>
          <a:bodyPr wrap="square">
            <a:spAutoFit/>
          </a:bodyPr>
          <a:lstStyle/>
          <a:p>
            <a:r>
              <a:rPr lang="en-US" b="1" dirty="0"/>
              <a:t>Retry Pattern</a:t>
            </a:r>
          </a:p>
          <a:p>
            <a:pPr>
              <a:buFont typeface="Arial" panose="020B0604020202020204" pitchFamily="34" charset="0"/>
              <a:buChar char="•"/>
            </a:pPr>
            <a:r>
              <a:rPr lang="en-US" b="1" dirty="0"/>
              <a:t>Description</a:t>
            </a:r>
            <a:r>
              <a:rPr lang="en-US" dirty="0"/>
              <a:t>: A pattern that handles transient failures by automatically retrying an operation until it succeeds or a maximum number of retries is reached.</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dirty="0"/>
              <a:t>Attempt to execute an operation.</a:t>
            </a:r>
          </a:p>
          <a:p>
            <a:pPr marL="742950" lvl="1" indent="-285750">
              <a:buFont typeface="Arial" panose="020B0604020202020204" pitchFamily="34" charset="0"/>
              <a:buChar char="•"/>
            </a:pPr>
            <a:r>
              <a:rPr lang="en-US" dirty="0"/>
              <a:t>If the operation fails due to a transient error, retry it after a short delay.</a:t>
            </a:r>
          </a:p>
          <a:p>
            <a:pPr marL="742950" lvl="1" indent="-285750">
              <a:buFont typeface="Arial" panose="020B0604020202020204" pitchFamily="34" charset="0"/>
              <a:buChar char="•"/>
            </a:pPr>
            <a:r>
              <a:rPr lang="en-US" dirty="0"/>
              <a:t>Continue retrying until the operation succeeds or the retry limit is reached.</a:t>
            </a:r>
          </a:p>
          <a:p>
            <a:pPr>
              <a:buFont typeface="Arial" panose="020B0604020202020204" pitchFamily="34" charset="0"/>
              <a:buChar char="•"/>
            </a:pPr>
            <a:r>
              <a:rPr lang="en-US" b="1" dirty="0"/>
              <a:t>Use Case</a:t>
            </a:r>
            <a:r>
              <a:rPr lang="en-US" dirty="0"/>
              <a:t>: Handling temporary network issues, timeouts, or service unavailability in distributed systems.</a:t>
            </a:r>
          </a:p>
        </p:txBody>
      </p:sp>
    </p:spTree>
    <p:extLst>
      <p:ext uri="{BB962C8B-B14F-4D97-AF65-F5344CB8AC3E}">
        <p14:creationId xmlns:p14="http://schemas.microsoft.com/office/powerpoint/2010/main" val="219941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EE6D8-529C-982A-A359-2566CA96F3FB}"/>
              </a:ext>
            </a:extLst>
          </p:cNvPr>
          <p:cNvSpPr txBox="1"/>
          <p:nvPr/>
        </p:nvSpPr>
        <p:spPr>
          <a:xfrm>
            <a:off x="969885" y="700336"/>
            <a:ext cx="6094520" cy="4247317"/>
          </a:xfrm>
          <a:prstGeom prst="rect">
            <a:avLst/>
          </a:prstGeom>
          <a:noFill/>
        </p:spPr>
        <p:txBody>
          <a:bodyPr wrap="square">
            <a:spAutoFit/>
          </a:bodyPr>
          <a:lstStyle/>
          <a:p>
            <a:r>
              <a:rPr lang="en-US" b="1" dirty="0"/>
              <a:t>Circuit Breaker Pattern</a:t>
            </a:r>
          </a:p>
          <a:p>
            <a:pPr>
              <a:buFont typeface="Arial" panose="020B0604020202020204" pitchFamily="34" charset="0"/>
              <a:buChar char="•"/>
            </a:pPr>
            <a:r>
              <a:rPr lang="en-US" b="1" dirty="0"/>
              <a:t>Description</a:t>
            </a:r>
            <a:r>
              <a:rPr lang="en-US" dirty="0"/>
              <a:t>: A pattern that prevents an application from repeatedly attempting an operation that is likely to fail, by short-circuiting the operation after a certain number of failures.</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dirty="0"/>
              <a:t>Monitor the success/failure rate of an operation.</a:t>
            </a:r>
          </a:p>
          <a:p>
            <a:pPr marL="742950" lvl="1" indent="-285750">
              <a:buFont typeface="Arial" panose="020B0604020202020204" pitchFamily="34" charset="0"/>
              <a:buChar char="•"/>
            </a:pPr>
            <a:r>
              <a:rPr lang="en-US" dirty="0"/>
              <a:t>If failures exceed a threshold, "open" the circuit to prevent further attempts.</a:t>
            </a:r>
          </a:p>
          <a:p>
            <a:pPr marL="742950" lvl="1" indent="-285750">
              <a:buFont typeface="Arial" panose="020B0604020202020204" pitchFamily="34" charset="0"/>
              <a:buChar char="•"/>
            </a:pPr>
            <a:r>
              <a:rPr lang="en-US" dirty="0"/>
              <a:t>After a cooldown period, "half-open" the circuit to test if the operation can succeed.</a:t>
            </a:r>
          </a:p>
          <a:p>
            <a:pPr marL="742950" lvl="1" indent="-285750">
              <a:buFont typeface="Arial" panose="020B0604020202020204" pitchFamily="34" charset="0"/>
              <a:buChar char="•"/>
            </a:pPr>
            <a:r>
              <a:rPr lang="en-US" dirty="0"/>
              <a:t>If the operation succeeds, "close" the circuit; otherwise, keep it open.</a:t>
            </a:r>
          </a:p>
          <a:p>
            <a:pPr>
              <a:buFont typeface="Arial" panose="020B0604020202020204" pitchFamily="34" charset="0"/>
              <a:buChar char="•"/>
            </a:pPr>
            <a:r>
              <a:rPr lang="en-US" b="1" dirty="0"/>
              <a:t>Use Case</a:t>
            </a:r>
            <a:r>
              <a:rPr lang="en-US" dirty="0"/>
              <a:t>: Preventing cascading failures in distributed systems by stopping the flow of requests to a failing service.</a:t>
            </a:r>
          </a:p>
        </p:txBody>
      </p:sp>
    </p:spTree>
    <p:extLst>
      <p:ext uri="{BB962C8B-B14F-4D97-AF65-F5344CB8AC3E}">
        <p14:creationId xmlns:p14="http://schemas.microsoft.com/office/powerpoint/2010/main" val="498022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EE6D8-529C-982A-A359-2566CA96F3FB}"/>
              </a:ext>
            </a:extLst>
          </p:cNvPr>
          <p:cNvSpPr txBox="1"/>
          <p:nvPr/>
        </p:nvSpPr>
        <p:spPr>
          <a:xfrm>
            <a:off x="969885" y="700336"/>
            <a:ext cx="6094520" cy="2862322"/>
          </a:xfrm>
          <a:prstGeom prst="rect">
            <a:avLst/>
          </a:prstGeom>
          <a:noFill/>
        </p:spPr>
        <p:txBody>
          <a:bodyPr wrap="square">
            <a:spAutoFit/>
          </a:bodyPr>
          <a:lstStyle/>
          <a:p>
            <a:r>
              <a:rPr lang="en-US" b="1" dirty="0"/>
              <a:t>Unit of Work Pattern</a:t>
            </a:r>
          </a:p>
          <a:p>
            <a:pPr>
              <a:buFont typeface="Arial" panose="020B0604020202020204" pitchFamily="34" charset="0"/>
              <a:buChar char="•"/>
            </a:pPr>
            <a:r>
              <a:rPr lang="en-US" b="1" dirty="0"/>
              <a:t>Description</a:t>
            </a:r>
            <a:r>
              <a:rPr lang="en-US" dirty="0"/>
              <a:t>: A pattern that manages a group of operations as a single unit, ensuring that either all operations succeed or none do.</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dirty="0"/>
              <a:t>Track changes to multiple objects during a transaction.</a:t>
            </a:r>
          </a:p>
          <a:p>
            <a:pPr marL="742950" lvl="1" indent="-285750">
              <a:buFont typeface="Arial" panose="020B0604020202020204" pitchFamily="34" charset="0"/>
              <a:buChar char="•"/>
            </a:pPr>
            <a:r>
              <a:rPr lang="en-US" dirty="0"/>
              <a:t>At the end of the transaction, apply all changes together or discard them if any part fails.</a:t>
            </a:r>
          </a:p>
          <a:p>
            <a:pPr>
              <a:buFont typeface="Arial" panose="020B0604020202020204" pitchFamily="34" charset="0"/>
              <a:buChar char="•"/>
            </a:pPr>
            <a:r>
              <a:rPr lang="en-US" b="1" dirty="0"/>
              <a:t>Use Case</a:t>
            </a:r>
            <a:r>
              <a:rPr lang="en-US" dirty="0"/>
              <a:t>: ORM frameworks like Entity Framework use this pattern to manage database transactions.</a:t>
            </a:r>
          </a:p>
        </p:txBody>
      </p:sp>
    </p:spTree>
    <p:extLst>
      <p:ext uri="{BB962C8B-B14F-4D97-AF65-F5344CB8AC3E}">
        <p14:creationId xmlns:p14="http://schemas.microsoft.com/office/powerpoint/2010/main" val="4197580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EE6D8-529C-982A-A359-2566CA96F3FB}"/>
              </a:ext>
            </a:extLst>
          </p:cNvPr>
          <p:cNvSpPr txBox="1"/>
          <p:nvPr/>
        </p:nvSpPr>
        <p:spPr>
          <a:xfrm>
            <a:off x="969885" y="700336"/>
            <a:ext cx="6094520" cy="3139321"/>
          </a:xfrm>
          <a:prstGeom prst="rect">
            <a:avLst/>
          </a:prstGeom>
          <a:noFill/>
        </p:spPr>
        <p:txBody>
          <a:bodyPr wrap="square">
            <a:spAutoFit/>
          </a:bodyPr>
          <a:lstStyle/>
          <a:p>
            <a:r>
              <a:rPr lang="en-US" b="1" dirty="0"/>
              <a:t>Transaction Script Pattern</a:t>
            </a:r>
          </a:p>
          <a:p>
            <a:pPr>
              <a:buFont typeface="Arial" panose="020B0604020202020204" pitchFamily="34" charset="0"/>
              <a:buChar char="•"/>
            </a:pPr>
            <a:r>
              <a:rPr lang="en-US" b="1" dirty="0"/>
              <a:t>Description</a:t>
            </a:r>
            <a:r>
              <a:rPr lang="en-US" dirty="0"/>
              <a:t>: A simple pattern where business logic is implemented directly within a transaction, usually in a procedural or script-like manner.</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dirty="0"/>
              <a:t>Encapsulate the transaction logic in a single script or method.</a:t>
            </a:r>
          </a:p>
          <a:p>
            <a:pPr marL="742950" lvl="1" indent="-285750">
              <a:buFont typeface="Arial" panose="020B0604020202020204" pitchFamily="34" charset="0"/>
              <a:buChar char="•"/>
            </a:pPr>
            <a:r>
              <a:rPr lang="en-US" dirty="0"/>
              <a:t>Execute the script as a single unit of work.</a:t>
            </a:r>
          </a:p>
          <a:p>
            <a:pPr>
              <a:buFont typeface="Arial" panose="020B0604020202020204" pitchFamily="34" charset="0"/>
              <a:buChar char="•"/>
            </a:pPr>
            <a:r>
              <a:rPr lang="en-US" b="1" dirty="0"/>
              <a:t>Use Case</a:t>
            </a:r>
            <a:r>
              <a:rPr lang="en-US" dirty="0"/>
              <a:t>: Simple applications where business logic and transaction management can be easily handled within a single script.</a:t>
            </a:r>
          </a:p>
        </p:txBody>
      </p:sp>
    </p:spTree>
    <p:extLst>
      <p:ext uri="{BB962C8B-B14F-4D97-AF65-F5344CB8AC3E}">
        <p14:creationId xmlns:p14="http://schemas.microsoft.com/office/powerpoint/2010/main" val="2273551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EE6D8-529C-982A-A359-2566CA96F3FB}"/>
              </a:ext>
            </a:extLst>
          </p:cNvPr>
          <p:cNvSpPr txBox="1"/>
          <p:nvPr/>
        </p:nvSpPr>
        <p:spPr>
          <a:xfrm>
            <a:off x="969885" y="700336"/>
            <a:ext cx="6094520" cy="3970318"/>
          </a:xfrm>
          <a:prstGeom prst="rect">
            <a:avLst/>
          </a:prstGeom>
          <a:noFill/>
        </p:spPr>
        <p:txBody>
          <a:bodyPr wrap="square">
            <a:spAutoFit/>
          </a:bodyPr>
          <a:lstStyle/>
          <a:p>
            <a:r>
              <a:rPr lang="en-US" b="1" dirty="0"/>
              <a:t>Idempotent Receiver</a:t>
            </a:r>
          </a:p>
          <a:p>
            <a:pPr>
              <a:buFont typeface="Arial" panose="020B0604020202020204" pitchFamily="34" charset="0"/>
              <a:buChar char="•"/>
            </a:pPr>
            <a:r>
              <a:rPr lang="en-US" b="1" dirty="0"/>
              <a:t>Description</a:t>
            </a:r>
            <a:r>
              <a:rPr lang="en-US" dirty="0"/>
              <a:t>: A pattern that ensures that the receiver of a message or request can handle duplicate messages or requests without unintended side effects.</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dirty="0"/>
              <a:t>Generate an idempotency key for each request or message.</a:t>
            </a:r>
          </a:p>
          <a:p>
            <a:pPr marL="742950" lvl="1" indent="-285750">
              <a:buFont typeface="Arial" panose="020B0604020202020204" pitchFamily="34" charset="0"/>
              <a:buChar char="•"/>
            </a:pPr>
            <a:r>
              <a:rPr lang="en-US" dirty="0"/>
              <a:t>Before processing, check if the key has already been handled.</a:t>
            </a:r>
          </a:p>
          <a:p>
            <a:pPr marL="742950" lvl="1" indent="-285750">
              <a:buFont typeface="Arial" panose="020B0604020202020204" pitchFamily="34" charset="0"/>
              <a:buChar char="•"/>
            </a:pPr>
            <a:r>
              <a:rPr lang="en-US" dirty="0"/>
              <a:t>If it has, skip processing; otherwise, process the request and record the key.</a:t>
            </a:r>
          </a:p>
          <a:p>
            <a:pPr>
              <a:buFont typeface="Arial" panose="020B0604020202020204" pitchFamily="34" charset="0"/>
              <a:buChar char="•"/>
            </a:pPr>
            <a:r>
              <a:rPr lang="en-US" b="1" dirty="0"/>
              <a:t>Use Case</a:t>
            </a:r>
            <a:r>
              <a:rPr lang="en-US" dirty="0"/>
              <a:t>: Ensuring safe processing of messages in distributed systems, where duplicates might occur due to retries or network issues.</a:t>
            </a:r>
          </a:p>
        </p:txBody>
      </p:sp>
    </p:spTree>
    <p:extLst>
      <p:ext uri="{BB962C8B-B14F-4D97-AF65-F5344CB8AC3E}">
        <p14:creationId xmlns:p14="http://schemas.microsoft.com/office/powerpoint/2010/main" val="342142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2462213"/>
          </a:xfrm>
          <a:prstGeom prst="rect">
            <a:avLst/>
          </a:prstGeom>
          <a:noFill/>
        </p:spPr>
        <p:txBody>
          <a:bodyPr wrap="square">
            <a:spAutoFit/>
          </a:bodyPr>
          <a:lstStyle/>
          <a:p>
            <a:r>
              <a:rPr lang="en-US" sz="1400" b="1" dirty="0"/>
              <a:t>Benefits of the Abstract Factory Pattern</a:t>
            </a:r>
          </a:p>
          <a:p>
            <a:pPr>
              <a:buFont typeface="+mj-lt"/>
              <a:buAutoNum type="arabicPeriod"/>
            </a:pPr>
            <a:r>
              <a:rPr lang="en-US" sz="1400" b="1" dirty="0"/>
              <a:t>Ensures Consistency</a:t>
            </a:r>
            <a:r>
              <a:rPr lang="en-US" sz="1400" dirty="0"/>
              <a:t>: The pattern ensures that products that are created together are compatible with each other, maintaining consistency across families of products.</a:t>
            </a:r>
          </a:p>
          <a:p>
            <a:pPr>
              <a:buFont typeface="+mj-lt"/>
              <a:buAutoNum type="arabicPeriod"/>
            </a:pPr>
            <a:r>
              <a:rPr lang="en-US" sz="1400" b="1" dirty="0"/>
              <a:t>Encapsulation of Object Creation</a:t>
            </a:r>
            <a:r>
              <a:rPr lang="en-US" sz="1400" dirty="0"/>
              <a:t>: The client code is decoupled from the concrete classes of the products it works with. It only knows about the abstract interfaces.</a:t>
            </a:r>
          </a:p>
          <a:p>
            <a:pPr>
              <a:buFont typeface="+mj-lt"/>
              <a:buAutoNum type="arabicPeriod"/>
            </a:pPr>
            <a:r>
              <a:rPr lang="en-US" sz="1400" b="1" dirty="0"/>
              <a:t>Scalability</a:t>
            </a:r>
            <a:r>
              <a:rPr lang="en-US" sz="1400" dirty="0"/>
              <a:t>: Adding a new family of products requires minimal changes to the existing code. You just need to add new product classes and a new factory class.</a:t>
            </a:r>
          </a:p>
          <a:p>
            <a:pPr>
              <a:buFont typeface="+mj-lt"/>
              <a:buAutoNum type="arabicPeriod"/>
            </a:pPr>
            <a:r>
              <a:rPr lang="en-US" sz="1400" b="1" dirty="0"/>
              <a:t>Flexibility</a:t>
            </a:r>
            <a:r>
              <a:rPr lang="en-US" sz="1400" dirty="0"/>
              <a:t>: The pattern allows for the easy exchange of product families at runtime by switching the factory implementation.</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37353" y="389549"/>
            <a:ext cx="516809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In an Abstract Factory Pattern, a client interacts with the factory interface to create families of related products. The client does not need to know which specific class is instantiated, as it only interacts with the abstract interfaces provided by the factory.</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2701940" y="1564608"/>
            <a:ext cx="2993410" cy="64730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Abstract Factory</a:t>
            </a:r>
          </a:p>
        </p:txBody>
      </p:sp>
      <p:pic>
        <p:nvPicPr>
          <p:cNvPr id="4" name="Picture 3">
            <a:extLst>
              <a:ext uri="{FF2B5EF4-FFF2-40B4-BE49-F238E27FC236}">
                <a16:creationId xmlns:a16="http://schemas.microsoft.com/office/drawing/2014/main" id="{94711EF2-4190-EBEE-E311-426331974BA3}"/>
              </a:ext>
            </a:extLst>
          </p:cNvPr>
          <p:cNvPicPr>
            <a:picLocks noChangeAspect="1"/>
          </p:cNvPicPr>
          <p:nvPr/>
        </p:nvPicPr>
        <p:blipFill>
          <a:blip r:embed="rId2"/>
          <a:stretch>
            <a:fillRect/>
          </a:stretch>
        </p:blipFill>
        <p:spPr>
          <a:xfrm>
            <a:off x="7671688" y="2502947"/>
            <a:ext cx="4308080" cy="4039895"/>
          </a:xfrm>
          <a:prstGeom prst="rect">
            <a:avLst/>
          </a:prstGeom>
        </p:spPr>
      </p:pic>
      <p:pic>
        <p:nvPicPr>
          <p:cNvPr id="9" name="Picture 8">
            <a:extLst>
              <a:ext uri="{FF2B5EF4-FFF2-40B4-BE49-F238E27FC236}">
                <a16:creationId xmlns:a16="http://schemas.microsoft.com/office/drawing/2014/main" id="{66B8DA7F-B7C3-7997-C37B-F20BC5581FAD}"/>
              </a:ext>
            </a:extLst>
          </p:cNvPr>
          <p:cNvPicPr>
            <a:picLocks noChangeAspect="1"/>
          </p:cNvPicPr>
          <p:nvPr/>
        </p:nvPicPr>
        <p:blipFill>
          <a:blip r:embed="rId3"/>
          <a:stretch>
            <a:fillRect/>
          </a:stretch>
        </p:blipFill>
        <p:spPr>
          <a:xfrm>
            <a:off x="4872093" y="2548415"/>
            <a:ext cx="2669044" cy="4161093"/>
          </a:xfrm>
          <a:prstGeom prst="rect">
            <a:avLst/>
          </a:prstGeom>
        </p:spPr>
      </p:pic>
      <p:pic>
        <p:nvPicPr>
          <p:cNvPr id="14" name="Picture 13">
            <a:extLst>
              <a:ext uri="{FF2B5EF4-FFF2-40B4-BE49-F238E27FC236}">
                <a16:creationId xmlns:a16="http://schemas.microsoft.com/office/drawing/2014/main" id="{FDB95ABA-9B2E-4119-6781-5D0A4CF2C3AD}"/>
              </a:ext>
            </a:extLst>
          </p:cNvPr>
          <p:cNvPicPr>
            <a:picLocks noChangeAspect="1"/>
          </p:cNvPicPr>
          <p:nvPr/>
        </p:nvPicPr>
        <p:blipFill>
          <a:blip r:embed="rId4"/>
          <a:stretch>
            <a:fillRect/>
          </a:stretch>
        </p:blipFill>
        <p:spPr>
          <a:xfrm>
            <a:off x="2902512" y="2299153"/>
            <a:ext cx="1904305" cy="949091"/>
          </a:xfrm>
          <a:prstGeom prst="rect">
            <a:avLst/>
          </a:prstGeom>
        </p:spPr>
      </p:pic>
      <p:pic>
        <p:nvPicPr>
          <p:cNvPr id="16" name="Picture 15">
            <a:extLst>
              <a:ext uri="{FF2B5EF4-FFF2-40B4-BE49-F238E27FC236}">
                <a16:creationId xmlns:a16="http://schemas.microsoft.com/office/drawing/2014/main" id="{A5F7E21A-9EA0-2E42-C2DF-5CAA44AFC8C2}"/>
              </a:ext>
            </a:extLst>
          </p:cNvPr>
          <p:cNvPicPr>
            <a:picLocks noChangeAspect="1"/>
          </p:cNvPicPr>
          <p:nvPr/>
        </p:nvPicPr>
        <p:blipFill>
          <a:blip r:embed="rId5"/>
          <a:stretch>
            <a:fillRect/>
          </a:stretch>
        </p:blipFill>
        <p:spPr>
          <a:xfrm>
            <a:off x="120640" y="3311144"/>
            <a:ext cx="3240892" cy="3231698"/>
          </a:xfrm>
          <a:prstGeom prst="rect">
            <a:avLst/>
          </a:prstGeom>
        </p:spPr>
      </p:pic>
      <p:pic>
        <p:nvPicPr>
          <p:cNvPr id="18" name="Picture 17">
            <a:extLst>
              <a:ext uri="{FF2B5EF4-FFF2-40B4-BE49-F238E27FC236}">
                <a16:creationId xmlns:a16="http://schemas.microsoft.com/office/drawing/2014/main" id="{D3F74E09-B31A-02F6-2913-E2828EE2CF5B}"/>
              </a:ext>
            </a:extLst>
          </p:cNvPr>
          <p:cNvPicPr>
            <a:picLocks noChangeAspect="1"/>
          </p:cNvPicPr>
          <p:nvPr/>
        </p:nvPicPr>
        <p:blipFill>
          <a:blip r:embed="rId6"/>
          <a:stretch>
            <a:fillRect/>
          </a:stretch>
        </p:blipFill>
        <p:spPr>
          <a:xfrm>
            <a:off x="105364" y="1652566"/>
            <a:ext cx="1712337" cy="1617863"/>
          </a:xfrm>
          <a:prstGeom prst="rect">
            <a:avLst/>
          </a:prstGeom>
        </p:spPr>
      </p:pic>
    </p:spTree>
    <p:extLst>
      <p:ext uri="{BB962C8B-B14F-4D97-AF65-F5344CB8AC3E}">
        <p14:creationId xmlns:p14="http://schemas.microsoft.com/office/powerpoint/2010/main" val="155852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2246769"/>
          </a:xfrm>
          <a:prstGeom prst="rect">
            <a:avLst/>
          </a:prstGeom>
          <a:noFill/>
        </p:spPr>
        <p:txBody>
          <a:bodyPr wrap="square">
            <a:spAutoFit/>
          </a:bodyPr>
          <a:lstStyle/>
          <a:p>
            <a:r>
              <a:rPr lang="en-US" sz="1400" b="1" dirty="0"/>
              <a:t>Benefits of the Builder Pattern</a:t>
            </a:r>
          </a:p>
          <a:p>
            <a:pPr>
              <a:buFont typeface="+mj-lt"/>
              <a:buAutoNum type="arabicPeriod"/>
            </a:pPr>
            <a:r>
              <a:rPr lang="en-US" sz="1400" b="1" dirty="0"/>
              <a:t>Separation of Concerns</a:t>
            </a:r>
            <a:r>
              <a:rPr lang="en-US" sz="1400" dirty="0"/>
              <a:t>: The pattern separates the construction of a complex object from its representation, allowing different ways to build an object.</a:t>
            </a:r>
          </a:p>
          <a:p>
            <a:pPr>
              <a:buFont typeface="+mj-lt"/>
              <a:buAutoNum type="arabicPeriod"/>
            </a:pPr>
            <a:r>
              <a:rPr lang="en-US" sz="1400" b="1" dirty="0"/>
              <a:t>Better Control</a:t>
            </a:r>
            <a:r>
              <a:rPr lang="en-US" sz="1400" dirty="0"/>
              <a:t>: Provides finer control over the construction process by allowing the construction to proceed step by step.</a:t>
            </a:r>
          </a:p>
          <a:p>
            <a:pPr>
              <a:buFont typeface="+mj-lt"/>
              <a:buAutoNum type="arabicPeriod"/>
            </a:pPr>
            <a:r>
              <a:rPr lang="en-US" sz="1400" b="1" dirty="0"/>
              <a:t>Reusability</a:t>
            </a:r>
            <a:r>
              <a:rPr lang="en-US" sz="1400" dirty="0"/>
              <a:t>: Builders can be reused across different parts of the system to create objects with a similar construction process.</a:t>
            </a:r>
          </a:p>
          <a:p>
            <a:pPr>
              <a:buFont typeface="+mj-lt"/>
              <a:buAutoNum type="arabicPeriod"/>
            </a:pPr>
            <a:r>
              <a:rPr lang="en-US" sz="1400" b="1" dirty="0"/>
              <a:t>Immutable Objects</a:t>
            </a:r>
            <a:r>
              <a:rPr lang="en-US" sz="1400" dirty="0"/>
              <a:t>: When constructing immutable objects, the Builder Pattern is beneficial because it allows for setting all properties before the object is created.</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37353" y="174106"/>
            <a:ext cx="516809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Builder Pattern is a creational design pattern used to construct complex objects step by step. Unlike other creational patterns, which construct objects in a single step, the Builder Pattern allows for the gradual construction of an object, providing more control over the creation process, especially when the object has multiple parts or configurations.</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889715" y="1701349"/>
            <a:ext cx="1615736" cy="55852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Builder</a:t>
            </a:r>
          </a:p>
        </p:txBody>
      </p:sp>
      <p:pic>
        <p:nvPicPr>
          <p:cNvPr id="3" name="Picture 2">
            <a:extLst>
              <a:ext uri="{FF2B5EF4-FFF2-40B4-BE49-F238E27FC236}">
                <a16:creationId xmlns:a16="http://schemas.microsoft.com/office/drawing/2014/main" id="{C47FDBBE-B918-7210-C235-ECB397D3141A}"/>
              </a:ext>
            </a:extLst>
          </p:cNvPr>
          <p:cNvPicPr>
            <a:picLocks noChangeAspect="1"/>
          </p:cNvPicPr>
          <p:nvPr/>
        </p:nvPicPr>
        <p:blipFill>
          <a:blip r:embed="rId2"/>
          <a:stretch>
            <a:fillRect/>
          </a:stretch>
        </p:blipFill>
        <p:spPr>
          <a:xfrm>
            <a:off x="303597" y="2600605"/>
            <a:ext cx="4200497" cy="2580510"/>
          </a:xfrm>
          <a:prstGeom prst="rect">
            <a:avLst/>
          </a:prstGeom>
        </p:spPr>
      </p:pic>
      <p:pic>
        <p:nvPicPr>
          <p:cNvPr id="8" name="Picture 7">
            <a:extLst>
              <a:ext uri="{FF2B5EF4-FFF2-40B4-BE49-F238E27FC236}">
                <a16:creationId xmlns:a16="http://schemas.microsoft.com/office/drawing/2014/main" id="{7345A2F9-3C44-C8A6-DC15-B6B8D9931374}"/>
              </a:ext>
            </a:extLst>
          </p:cNvPr>
          <p:cNvPicPr>
            <a:picLocks noChangeAspect="1"/>
          </p:cNvPicPr>
          <p:nvPr/>
        </p:nvPicPr>
        <p:blipFill>
          <a:blip r:embed="rId3"/>
          <a:stretch>
            <a:fillRect/>
          </a:stretch>
        </p:blipFill>
        <p:spPr>
          <a:xfrm>
            <a:off x="303597" y="5247383"/>
            <a:ext cx="2063632" cy="1486766"/>
          </a:xfrm>
          <a:prstGeom prst="rect">
            <a:avLst/>
          </a:prstGeom>
        </p:spPr>
      </p:pic>
      <p:pic>
        <p:nvPicPr>
          <p:cNvPr id="11" name="Picture 10">
            <a:extLst>
              <a:ext uri="{FF2B5EF4-FFF2-40B4-BE49-F238E27FC236}">
                <a16:creationId xmlns:a16="http://schemas.microsoft.com/office/drawing/2014/main" id="{9DB1613F-E91C-F2CE-CD4E-9EC751157A6D}"/>
              </a:ext>
            </a:extLst>
          </p:cNvPr>
          <p:cNvPicPr>
            <a:picLocks noChangeAspect="1"/>
          </p:cNvPicPr>
          <p:nvPr/>
        </p:nvPicPr>
        <p:blipFill>
          <a:blip r:embed="rId4"/>
          <a:stretch>
            <a:fillRect/>
          </a:stretch>
        </p:blipFill>
        <p:spPr>
          <a:xfrm>
            <a:off x="4559148" y="2592280"/>
            <a:ext cx="2638690" cy="4137132"/>
          </a:xfrm>
          <a:prstGeom prst="rect">
            <a:avLst/>
          </a:prstGeom>
        </p:spPr>
      </p:pic>
      <p:pic>
        <p:nvPicPr>
          <p:cNvPr id="15" name="Picture 14">
            <a:extLst>
              <a:ext uri="{FF2B5EF4-FFF2-40B4-BE49-F238E27FC236}">
                <a16:creationId xmlns:a16="http://schemas.microsoft.com/office/drawing/2014/main" id="{586BE113-076B-62D0-BA41-EDC3EC1505EC}"/>
              </a:ext>
            </a:extLst>
          </p:cNvPr>
          <p:cNvPicPr>
            <a:picLocks noChangeAspect="1"/>
          </p:cNvPicPr>
          <p:nvPr/>
        </p:nvPicPr>
        <p:blipFill>
          <a:blip r:embed="rId5"/>
          <a:stretch>
            <a:fillRect/>
          </a:stretch>
        </p:blipFill>
        <p:spPr>
          <a:xfrm>
            <a:off x="7292142" y="2610029"/>
            <a:ext cx="4596261" cy="2710787"/>
          </a:xfrm>
          <a:prstGeom prst="rect">
            <a:avLst/>
          </a:prstGeom>
        </p:spPr>
      </p:pic>
    </p:spTree>
    <p:extLst>
      <p:ext uri="{BB962C8B-B14F-4D97-AF65-F5344CB8AC3E}">
        <p14:creationId xmlns:p14="http://schemas.microsoft.com/office/powerpoint/2010/main" val="381184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600438"/>
          </a:xfrm>
          <a:prstGeom prst="rect">
            <a:avLst/>
          </a:prstGeom>
          <a:noFill/>
        </p:spPr>
        <p:txBody>
          <a:bodyPr wrap="square">
            <a:spAutoFit/>
          </a:bodyPr>
          <a:lstStyle/>
          <a:p>
            <a:r>
              <a:rPr lang="en-US" sz="1400" b="1" dirty="0"/>
              <a:t>Benefits of the Prototype Pattern</a:t>
            </a:r>
          </a:p>
          <a:p>
            <a:pPr>
              <a:buFont typeface="+mj-lt"/>
              <a:buAutoNum type="arabicPeriod"/>
            </a:pPr>
            <a:r>
              <a:rPr lang="en-US" sz="1400" b="1" dirty="0"/>
              <a:t>Performance</a:t>
            </a:r>
            <a:r>
              <a:rPr lang="en-US" sz="1400" dirty="0"/>
              <a:t>: Cloning an object can be more efficient than creating a new object from scratch, especially if object creation is expensive.</a:t>
            </a:r>
          </a:p>
          <a:p>
            <a:pPr>
              <a:buFont typeface="+mj-lt"/>
              <a:buAutoNum type="arabicPeriod"/>
            </a:pPr>
            <a:r>
              <a:rPr lang="en-US" sz="1400" b="1" dirty="0"/>
              <a:t>Avoids Subclassing</a:t>
            </a:r>
            <a:r>
              <a:rPr lang="en-US" sz="1400" dirty="0"/>
              <a:t>: You can avoid the need to create subclasses to handle object creation, as you can clone existing objects.</a:t>
            </a:r>
          </a:p>
          <a:p>
            <a:pPr>
              <a:buFont typeface="+mj-lt"/>
              <a:buAutoNum type="arabicPeriod"/>
            </a:pPr>
            <a:r>
              <a:rPr lang="en-US" sz="1400" b="1" dirty="0"/>
              <a:t>Simplifies Object Creation</a:t>
            </a:r>
            <a:r>
              <a:rPr lang="en-US" sz="1400" dirty="0"/>
              <a:t>: Reduces the complexity of creating new objects by reusing the prototype.</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139444"/>
            <a:ext cx="51680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Prototype Pattern is a creational design pattern used to create new objects by copying an existing object, known as the prototype. This pattern is particularly useful when the process of creating an object is costly or complex, and you want to avoid. Instead, you clone an existing object and then make modifications as needed.</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435658" y="1684096"/>
            <a:ext cx="2105643" cy="63842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Prototype</a:t>
            </a:r>
          </a:p>
        </p:txBody>
      </p:sp>
      <p:pic>
        <p:nvPicPr>
          <p:cNvPr id="4" name="Picture 3">
            <a:extLst>
              <a:ext uri="{FF2B5EF4-FFF2-40B4-BE49-F238E27FC236}">
                <a16:creationId xmlns:a16="http://schemas.microsoft.com/office/drawing/2014/main" id="{E03E363B-39A8-2D05-676C-A774582F20BA}"/>
              </a:ext>
            </a:extLst>
          </p:cNvPr>
          <p:cNvPicPr>
            <a:picLocks noChangeAspect="1"/>
          </p:cNvPicPr>
          <p:nvPr/>
        </p:nvPicPr>
        <p:blipFill>
          <a:blip r:embed="rId2"/>
          <a:stretch>
            <a:fillRect/>
          </a:stretch>
        </p:blipFill>
        <p:spPr>
          <a:xfrm>
            <a:off x="134921" y="3324571"/>
            <a:ext cx="3105429" cy="1367945"/>
          </a:xfrm>
          <a:prstGeom prst="rect">
            <a:avLst/>
          </a:prstGeom>
        </p:spPr>
      </p:pic>
      <p:pic>
        <p:nvPicPr>
          <p:cNvPr id="9" name="Picture 8">
            <a:extLst>
              <a:ext uri="{FF2B5EF4-FFF2-40B4-BE49-F238E27FC236}">
                <a16:creationId xmlns:a16="http://schemas.microsoft.com/office/drawing/2014/main" id="{36C7685F-98BC-B4F4-67D0-1386CB57BB20}"/>
              </a:ext>
            </a:extLst>
          </p:cNvPr>
          <p:cNvPicPr>
            <a:picLocks noChangeAspect="1"/>
          </p:cNvPicPr>
          <p:nvPr/>
        </p:nvPicPr>
        <p:blipFill>
          <a:blip r:embed="rId3"/>
          <a:stretch>
            <a:fillRect/>
          </a:stretch>
        </p:blipFill>
        <p:spPr>
          <a:xfrm>
            <a:off x="3680513" y="2760955"/>
            <a:ext cx="2656795" cy="3823594"/>
          </a:xfrm>
          <a:prstGeom prst="rect">
            <a:avLst/>
          </a:prstGeom>
        </p:spPr>
      </p:pic>
      <p:pic>
        <p:nvPicPr>
          <p:cNvPr id="12" name="Picture 11">
            <a:extLst>
              <a:ext uri="{FF2B5EF4-FFF2-40B4-BE49-F238E27FC236}">
                <a16:creationId xmlns:a16="http://schemas.microsoft.com/office/drawing/2014/main" id="{03D261A0-56EB-30C9-9F6A-714B9CD5C658}"/>
              </a:ext>
            </a:extLst>
          </p:cNvPr>
          <p:cNvPicPr>
            <a:picLocks noChangeAspect="1"/>
          </p:cNvPicPr>
          <p:nvPr/>
        </p:nvPicPr>
        <p:blipFill>
          <a:blip r:embed="rId4"/>
          <a:stretch>
            <a:fillRect/>
          </a:stretch>
        </p:blipFill>
        <p:spPr>
          <a:xfrm>
            <a:off x="6625182" y="2652091"/>
            <a:ext cx="5414142" cy="3945478"/>
          </a:xfrm>
          <a:prstGeom prst="rect">
            <a:avLst/>
          </a:prstGeom>
        </p:spPr>
      </p:pic>
    </p:spTree>
    <p:extLst>
      <p:ext uri="{BB962C8B-B14F-4D97-AF65-F5344CB8AC3E}">
        <p14:creationId xmlns:p14="http://schemas.microsoft.com/office/powerpoint/2010/main" val="50740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1600438"/>
          </a:xfrm>
          <a:prstGeom prst="rect">
            <a:avLst/>
          </a:prstGeom>
          <a:noFill/>
        </p:spPr>
        <p:txBody>
          <a:bodyPr wrap="square">
            <a:spAutoFit/>
          </a:bodyPr>
          <a:lstStyle/>
          <a:p>
            <a:r>
              <a:rPr lang="en-US" sz="1400" b="1" dirty="0"/>
              <a:t>Benefits of the Prototype Pattern</a:t>
            </a:r>
          </a:p>
          <a:p>
            <a:pPr>
              <a:buFont typeface="+mj-lt"/>
              <a:buAutoNum type="arabicPeriod"/>
            </a:pPr>
            <a:r>
              <a:rPr lang="en-US" sz="1400" b="1" dirty="0"/>
              <a:t>Performance</a:t>
            </a:r>
            <a:r>
              <a:rPr lang="en-US" sz="1400" dirty="0"/>
              <a:t>: Cloning an object can be more efficient than creating a new object from scratch, especially if object creation is expensive.</a:t>
            </a:r>
          </a:p>
          <a:p>
            <a:pPr>
              <a:buFont typeface="+mj-lt"/>
              <a:buAutoNum type="arabicPeriod"/>
            </a:pPr>
            <a:r>
              <a:rPr lang="en-US" sz="1400" b="1" dirty="0"/>
              <a:t>Avoids Subclassing</a:t>
            </a:r>
            <a:r>
              <a:rPr lang="en-US" sz="1400" dirty="0"/>
              <a:t>: You can avoid the need to create subclasses to handle object creation, as you can clone existing objects.</a:t>
            </a:r>
          </a:p>
          <a:p>
            <a:pPr>
              <a:buFont typeface="+mj-lt"/>
              <a:buAutoNum type="arabicPeriod"/>
            </a:pPr>
            <a:r>
              <a:rPr lang="en-US" sz="1400" b="1" dirty="0"/>
              <a:t>Simplifies Object Creation</a:t>
            </a:r>
            <a:r>
              <a:rPr lang="en-US" sz="1400" dirty="0"/>
              <a:t>: Reduces the complexity of creating new objects by reusing the prototype.</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303597" y="247166"/>
            <a:ext cx="516809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Singleton pattern involves a class that has a private constructor, a static method that returns the instance, and a static variable that holds the single instance. This ensures that only one instance of the class can exist at any time.</a:t>
            </a:r>
            <a:endParaRPr kumimoji="0" lang="en-US" altLang="en-US" sz="1400" b="0"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501095"/>
            <a:ext cx="2105643" cy="64730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Singleton</a:t>
            </a:r>
          </a:p>
        </p:txBody>
      </p:sp>
      <p:pic>
        <p:nvPicPr>
          <p:cNvPr id="4" name="Picture 3">
            <a:extLst>
              <a:ext uri="{FF2B5EF4-FFF2-40B4-BE49-F238E27FC236}">
                <a16:creationId xmlns:a16="http://schemas.microsoft.com/office/drawing/2014/main" id="{E03E363B-39A8-2D05-676C-A774582F20BA}"/>
              </a:ext>
            </a:extLst>
          </p:cNvPr>
          <p:cNvPicPr>
            <a:picLocks noChangeAspect="1"/>
          </p:cNvPicPr>
          <p:nvPr/>
        </p:nvPicPr>
        <p:blipFill>
          <a:blip r:embed="rId2"/>
          <a:stretch>
            <a:fillRect/>
          </a:stretch>
        </p:blipFill>
        <p:spPr>
          <a:xfrm>
            <a:off x="134921" y="3324571"/>
            <a:ext cx="3105429" cy="1367945"/>
          </a:xfrm>
          <a:prstGeom prst="rect">
            <a:avLst/>
          </a:prstGeom>
        </p:spPr>
      </p:pic>
      <p:pic>
        <p:nvPicPr>
          <p:cNvPr id="9" name="Picture 8">
            <a:extLst>
              <a:ext uri="{FF2B5EF4-FFF2-40B4-BE49-F238E27FC236}">
                <a16:creationId xmlns:a16="http://schemas.microsoft.com/office/drawing/2014/main" id="{36C7685F-98BC-B4F4-67D0-1386CB57BB20}"/>
              </a:ext>
            </a:extLst>
          </p:cNvPr>
          <p:cNvPicPr>
            <a:picLocks noChangeAspect="1"/>
          </p:cNvPicPr>
          <p:nvPr/>
        </p:nvPicPr>
        <p:blipFill>
          <a:blip r:embed="rId3"/>
          <a:stretch>
            <a:fillRect/>
          </a:stretch>
        </p:blipFill>
        <p:spPr>
          <a:xfrm>
            <a:off x="3680513" y="2760955"/>
            <a:ext cx="2656795" cy="3823594"/>
          </a:xfrm>
          <a:prstGeom prst="rect">
            <a:avLst/>
          </a:prstGeom>
        </p:spPr>
      </p:pic>
      <p:pic>
        <p:nvPicPr>
          <p:cNvPr id="12" name="Picture 11">
            <a:extLst>
              <a:ext uri="{FF2B5EF4-FFF2-40B4-BE49-F238E27FC236}">
                <a16:creationId xmlns:a16="http://schemas.microsoft.com/office/drawing/2014/main" id="{03D261A0-56EB-30C9-9F6A-714B9CD5C658}"/>
              </a:ext>
            </a:extLst>
          </p:cNvPr>
          <p:cNvPicPr>
            <a:picLocks noChangeAspect="1"/>
          </p:cNvPicPr>
          <p:nvPr/>
        </p:nvPicPr>
        <p:blipFill>
          <a:blip r:embed="rId4"/>
          <a:stretch>
            <a:fillRect/>
          </a:stretch>
        </p:blipFill>
        <p:spPr>
          <a:xfrm>
            <a:off x="6625182" y="2652091"/>
            <a:ext cx="5414142" cy="3945478"/>
          </a:xfrm>
          <a:prstGeom prst="rect">
            <a:avLst/>
          </a:prstGeom>
        </p:spPr>
      </p:pic>
    </p:spTree>
    <p:extLst>
      <p:ext uri="{BB962C8B-B14F-4D97-AF65-F5344CB8AC3E}">
        <p14:creationId xmlns:p14="http://schemas.microsoft.com/office/powerpoint/2010/main" val="427025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312199-38CD-253B-21F7-612754678E14}"/>
              </a:ext>
            </a:extLst>
          </p:cNvPr>
          <p:cNvSpPr txBox="1"/>
          <p:nvPr/>
        </p:nvSpPr>
        <p:spPr>
          <a:xfrm>
            <a:off x="1387135" y="2172316"/>
            <a:ext cx="6094520" cy="2031325"/>
          </a:xfrm>
          <a:prstGeom prst="rect">
            <a:avLst/>
          </a:prstGeom>
          <a:noFill/>
        </p:spPr>
        <p:txBody>
          <a:bodyPr wrap="square">
            <a:spAutoFit/>
          </a:bodyPr>
          <a:lstStyle/>
          <a:p>
            <a:r>
              <a:rPr lang="en-US" b="1" dirty="0"/>
              <a:t>Adapter: </a:t>
            </a:r>
            <a:r>
              <a:rPr lang="en-US" dirty="0"/>
              <a:t>Converts one interface to another.</a:t>
            </a:r>
          </a:p>
          <a:p>
            <a:r>
              <a:rPr lang="en-US" b="1" dirty="0"/>
              <a:t>Bridge: </a:t>
            </a:r>
            <a:r>
              <a:rPr lang="en-US" dirty="0"/>
              <a:t>Separates abstraction from implementation.</a:t>
            </a:r>
          </a:p>
          <a:p>
            <a:r>
              <a:rPr lang="en-US" b="1" dirty="0"/>
              <a:t>Composite: </a:t>
            </a:r>
            <a:r>
              <a:rPr lang="en-US" dirty="0"/>
              <a:t>Composes objects into tree structures.</a:t>
            </a:r>
          </a:p>
          <a:p>
            <a:r>
              <a:rPr lang="en-US" b="1" dirty="0"/>
              <a:t>Decorator: </a:t>
            </a:r>
            <a:r>
              <a:rPr lang="en-US" dirty="0"/>
              <a:t>Adds behavior to objects dynamically.</a:t>
            </a:r>
          </a:p>
          <a:p>
            <a:r>
              <a:rPr lang="en-US" b="1" dirty="0"/>
              <a:t>Facade: </a:t>
            </a:r>
            <a:r>
              <a:rPr lang="en-US" dirty="0"/>
              <a:t>Provides a simplified interface to a complex system.</a:t>
            </a:r>
          </a:p>
          <a:p>
            <a:r>
              <a:rPr lang="en-US" b="1" dirty="0"/>
              <a:t>Flyweight: </a:t>
            </a:r>
            <a:r>
              <a:rPr lang="en-US" dirty="0"/>
              <a:t>Shares objects to minimize memory usage.</a:t>
            </a:r>
          </a:p>
          <a:p>
            <a:r>
              <a:rPr lang="en-US" b="1" dirty="0"/>
              <a:t>Proxy: </a:t>
            </a:r>
            <a:r>
              <a:rPr lang="en-US" dirty="0"/>
              <a:t>Controls access to another object.</a:t>
            </a:r>
          </a:p>
        </p:txBody>
      </p:sp>
      <p:sp>
        <p:nvSpPr>
          <p:cNvPr id="9" name="Rectangle 8">
            <a:extLst>
              <a:ext uri="{FF2B5EF4-FFF2-40B4-BE49-F238E27FC236}">
                <a16:creationId xmlns:a16="http://schemas.microsoft.com/office/drawing/2014/main" id="{269B3901-193E-42E8-7460-6DEC6005C9BC}"/>
              </a:ext>
            </a:extLst>
          </p:cNvPr>
          <p:cNvSpPr/>
          <p:nvPr/>
        </p:nvSpPr>
        <p:spPr>
          <a:xfrm>
            <a:off x="552633" y="541537"/>
            <a:ext cx="5948039" cy="78123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Structural Patterns</a:t>
            </a:r>
          </a:p>
        </p:txBody>
      </p:sp>
    </p:spTree>
    <p:extLst>
      <p:ext uri="{BB962C8B-B14F-4D97-AF65-F5344CB8AC3E}">
        <p14:creationId xmlns:p14="http://schemas.microsoft.com/office/powerpoint/2010/main" val="70646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B6BB-E7BE-18F9-1969-577D023BEF8D}"/>
              </a:ext>
            </a:extLst>
          </p:cNvPr>
          <p:cNvSpPr txBox="1"/>
          <p:nvPr/>
        </p:nvSpPr>
        <p:spPr>
          <a:xfrm>
            <a:off x="5885248" y="139444"/>
            <a:ext cx="6094520" cy="738664"/>
          </a:xfrm>
          <a:prstGeom prst="rect">
            <a:avLst/>
          </a:prstGeom>
          <a:noFill/>
        </p:spPr>
        <p:txBody>
          <a:bodyPr wrap="square">
            <a:spAutoFit/>
          </a:bodyPr>
          <a:lstStyle/>
          <a:p>
            <a:r>
              <a:rPr lang="en-US" sz="1400" b="1" dirty="0"/>
              <a:t>Benefits of the Adapter Pattern</a:t>
            </a:r>
          </a:p>
          <a:p>
            <a:r>
              <a:rPr lang="en-US" sz="1400" dirty="0"/>
              <a:t>It promotes code reuse, decouples systems, and makes the integration of third-party or legacy code easier.</a:t>
            </a:r>
          </a:p>
        </p:txBody>
      </p:sp>
      <p:sp>
        <p:nvSpPr>
          <p:cNvPr id="6" name="Rectangle 1">
            <a:extLst>
              <a:ext uri="{FF2B5EF4-FFF2-40B4-BE49-F238E27FC236}">
                <a16:creationId xmlns:a16="http://schemas.microsoft.com/office/drawing/2014/main" id="{D3B282CE-4423-B9BE-1BC3-1FA4CF86E588}"/>
              </a:ext>
            </a:extLst>
          </p:cNvPr>
          <p:cNvSpPr>
            <a:spLocks noChangeArrowheads="1"/>
          </p:cNvSpPr>
          <p:nvPr/>
        </p:nvSpPr>
        <p:spPr bwMode="auto">
          <a:xfrm>
            <a:off x="275208" y="186139"/>
            <a:ext cx="501893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How Does It Work?</a:t>
            </a:r>
          </a:p>
          <a:p>
            <a:endParaRPr lang="en-US" sz="1400" dirty="0"/>
          </a:p>
          <a:p>
            <a:r>
              <a:rPr lang="en-US" sz="1400" dirty="0"/>
              <a:t>The </a:t>
            </a:r>
            <a:r>
              <a:rPr lang="en-US" sz="1400" b="1" dirty="0"/>
              <a:t>Adapter Pattern</a:t>
            </a:r>
            <a:r>
              <a:rPr lang="en-US" sz="1400" dirty="0"/>
              <a:t> is a structural design pattern that allows objects with incompatible interfaces to work together. It acts as a bridge between two different interfaces, enabling classes that could not otherwise interact due to incompatible interfaces to collaborate.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p:txBody>
      </p:sp>
      <p:sp>
        <p:nvSpPr>
          <p:cNvPr id="13" name="Rectangle 12">
            <a:extLst>
              <a:ext uri="{FF2B5EF4-FFF2-40B4-BE49-F238E27FC236}">
                <a16:creationId xmlns:a16="http://schemas.microsoft.com/office/drawing/2014/main" id="{1847690B-E8E0-52FF-B782-682A7079F97C}"/>
              </a:ext>
            </a:extLst>
          </p:cNvPr>
          <p:cNvSpPr/>
          <p:nvPr/>
        </p:nvSpPr>
        <p:spPr>
          <a:xfrm>
            <a:off x="3622089" y="1784411"/>
            <a:ext cx="2105643" cy="71853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800" b="1" dirty="0"/>
              <a:t>Adapter</a:t>
            </a:r>
          </a:p>
        </p:txBody>
      </p:sp>
      <p:pic>
        <p:nvPicPr>
          <p:cNvPr id="4" name="Picture 3">
            <a:extLst>
              <a:ext uri="{FF2B5EF4-FFF2-40B4-BE49-F238E27FC236}">
                <a16:creationId xmlns:a16="http://schemas.microsoft.com/office/drawing/2014/main" id="{04C2FF7E-D664-DC99-D3FC-6B21730B8681}"/>
              </a:ext>
            </a:extLst>
          </p:cNvPr>
          <p:cNvPicPr>
            <a:picLocks noChangeAspect="1"/>
          </p:cNvPicPr>
          <p:nvPr/>
        </p:nvPicPr>
        <p:blipFill>
          <a:blip r:embed="rId2"/>
          <a:stretch>
            <a:fillRect/>
          </a:stretch>
        </p:blipFill>
        <p:spPr>
          <a:xfrm>
            <a:off x="159065" y="1827747"/>
            <a:ext cx="3338737" cy="1061978"/>
          </a:xfrm>
          <a:prstGeom prst="rect">
            <a:avLst/>
          </a:prstGeom>
        </p:spPr>
      </p:pic>
      <p:pic>
        <p:nvPicPr>
          <p:cNvPr id="9" name="Picture 8">
            <a:extLst>
              <a:ext uri="{FF2B5EF4-FFF2-40B4-BE49-F238E27FC236}">
                <a16:creationId xmlns:a16="http://schemas.microsoft.com/office/drawing/2014/main" id="{C1509B6E-9805-0B21-594F-1B1CB6A4A403}"/>
              </a:ext>
            </a:extLst>
          </p:cNvPr>
          <p:cNvPicPr>
            <a:picLocks noChangeAspect="1"/>
          </p:cNvPicPr>
          <p:nvPr/>
        </p:nvPicPr>
        <p:blipFill>
          <a:blip r:embed="rId3"/>
          <a:stretch>
            <a:fillRect/>
          </a:stretch>
        </p:blipFill>
        <p:spPr>
          <a:xfrm>
            <a:off x="159065" y="2956907"/>
            <a:ext cx="6312756" cy="1497818"/>
          </a:xfrm>
          <a:prstGeom prst="rect">
            <a:avLst/>
          </a:prstGeom>
        </p:spPr>
      </p:pic>
      <p:pic>
        <p:nvPicPr>
          <p:cNvPr id="12" name="Picture 11">
            <a:extLst>
              <a:ext uri="{FF2B5EF4-FFF2-40B4-BE49-F238E27FC236}">
                <a16:creationId xmlns:a16="http://schemas.microsoft.com/office/drawing/2014/main" id="{954BBF92-484E-AE43-BBAB-1F2E8DAE60CA}"/>
              </a:ext>
            </a:extLst>
          </p:cNvPr>
          <p:cNvPicPr>
            <a:picLocks noChangeAspect="1"/>
          </p:cNvPicPr>
          <p:nvPr/>
        </p:nvPicPr>
        <p:blipFill>
          <a:blip r:embed="rId4"/>
          <a:stretch>
            <a:fillRect/>
          </a:stretch>
        </p:blipFill>
        <p:spPr>
          <a:xfrm>
            <a:off x="6658252" y="1443307"/>
            <a:ext cx="5002374" cy="2515848"/>
          </a:xfrm>
          <a:prstGeom prst="rect">
            <a:avLst/>
          </a:prstGeom>
        </p:spPr>
      </p:pic>
      <p:pic>
        <p:nvPicPr>
          <p:cNvPr id="16" name="Picture 15">
            <a:extLst>
              <a:ext uri="{FF2B5EF4-FFF2-40B4-BE49-F238E27FC236}">
                <a16:creationId xmlns:a16="http://schemas.microsoft.com/office/drawing/2014/main" id="{406701CC-5D61-3271-5605-43E12FC31866}"/>
              </a:ext>
            </a:extLst>
          </p:cNvPr>
          <p:cNvPicPr>
            <a:picLocks noChangeAspect="1"/>
          </p:cNvPicPr>
          <p:nvPr/>
        </p:nvPicPr>
        <p:blipFill>
          <a:blip r:embed="rId5"/>
          <a:stretch>
            <a:fillRect/>
          </a:stretch>
        </p:blipFill>
        <p:spPr>
          <a:xfrm>
            <a:off x="5727732" y="4521907"/>
            <a:ext cx="6006068" cy="2294222"/>
          </a:xfrm>
          <a:prstGeom prst="rect">
            <a:avLst/>
          </a:prstGeom>
        </p:spPr>
      </p:pic>
    </p:spTree>
    <p:extLst>
      <p:ext uri="{BB962C8B-B14F-4D97-AF65-F5344CB8AC3E}">
        <p14:creationId xmlns:p14="http://schemas.microsoft.com/office/powerpoint/2010/main" val="3464457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4420</Words>
  <Application>Microsoft Office PowerPoint</Application>
  <PresentationFormat>Widescreen</PresentationFormat>
  <Paragraphs>271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Neudesic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Dhananjay Kumar</dc:creator>
  <cp:lastModifiedBy>Dhananjay Kumar</cp:lastModifiedBy>
  <cp:revision>1</cp:revision>
  <dcterms:created xsi:type="dcterms:W3CDTF">2024-08-26T06:07:28Z</dcterms:created>
  <dcterms:modified xsi:type="dcterms:W3CDTF">2024-08-27T05:52:41Z</dcterms:modified>
</cp:coreProperties>
</file>