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c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kamai.com/" TargetMode="External"/><Relationship Id="rId2" Type="http://schemas.openxmlformats.org/officeDocument/2006/relationships/hyperlink" Target="https://business.adobe.com/products/experience-manager/adobe-experience-manager.html" TargetMode="External"/><Relationship Id="rId1" Type="http://schemas.openxmlformats.org/officeDocument/2006/relationships/slideLayout" Target="../slideLayouts/slideLayout2.xml"/><Relationship Id="rId6" Type="http://schemas.openxmlformats.org/officeDocument/2006/relationships/hyperlink" Target="https://en.wikipedia.org/wiki/Pound_sterling" TargetMode="External"/><Relationship Id="rId5" Type="http://schemas.openxmlformats.org/officeDocument/2006/relationships/hyperlink" Target="https://business.adobe.com/sg/products/analytics/tag-management.html" TargetMode="External"/><Relationship Id="rId4" Type="http://schemas.openxmlformats.org/officeDocument/2006/relationships/hyperlink" Target="https://jquery.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ry.powermapper.com/Demo/Report/b6825ca5-fa6a-436a-9706-f8dab703609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asikumarsha.wixsite.com/thevillagefoo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A274-D593-C272-00C6-5EDD3C93620C}"/>
              </a:ext>
            </a:extLst>
          </p:cNvPr>
          <p:cNvSpPr>
            <a:spLocks noGrp="1"/>
          </p:cNvSpPr>
          <p:nvPr>
            <p:ph type="ctrTitle"/>
          </p:nvPr>
        </p:nvSpPr>
        <p:spPr/>
        <p:txBody>
          <a:bodyPr/>
          <a:lstStyle/>
          <a:p>
            <a:r>
              <a:rPr lang="en-IN" dirty="0"/>
              <a:t>Digital Marketing Capstone Project</a:t>
            </a:r>
          </a:p>
        </p:txBody>
      </p:sp>
      <p:sp>
        <p:nvSpPr>
          <p:cNvPr id="3" name="Subtitle 2">
            <a:extLst>
              <a:ext uri="{FF2B5EF4-FFF2-40B4-BE49-F238E27FC236}">
                <a16:creationId xmlns:a16="http://schemas.microsoft.com/office/drawing/2014/main" id="{6CBAE81E-05A7-8F49-3718-57182131511F}"/>
              </a:ext>
            </a:extLst>
          </p:cNvPr>
          <p:cNvSpPr>
            <a:spLocks noGrp="1"/>
          </p:cNvSpPr>
          <p:nvPr>
            <p:ph type="subTitle" idx="1"/>
          </p:nvPr>
        </p:nvSpPr>
        <p:spPr/>
        <p:txBody>
          <a:bodyPr/>
          <a:lstStyle/>
          <a:p>
            <a:r>
              <a:rPr lang="en-IN" dirty="0"/>
              <a:t>Sasikumar Sha	</a:t>
            </a:r>
          </a:p>
        </p:txBody>
      </p:sp>
    </p:spTree>
    <p:extLst>
      <p:ext uri="{BB962C8B-B14F-4D97-AF65-F5344CB8AC3E}">
        <p14:creationId xmlns:p14="http://schemas.microsoft.com/office/powerpoint/2010/main" val="400751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5F36-EA1A-33CE-B5AC-A37D30481971}"/>
              </a:ext>
            </a:extLst>
          </p:cNvPr>
          <p:cNvSpPr>
            <a:spLocks noGrp="1"/>
          </p:cNvSpPr>
          <p:nvPr>
            <p:ph type="title"/>
          </p:nvPr>
        </p:nvSpPr>
        <p:spPr/>
        <p:txBody>
          <a:bodyPr/>
          <a:lstStyle/>
          <a:p>
            <a:r>
              <a:rPr lang="en-IN" dirty="0"/>
              <a:t>Short Description for the Company Product or Service</a:t>
            </a:r>
          </a:p>
        </p:txBody>
      </p:sp>
      <p:sp>
        <p:nvSpPr>
          <p:cNvPr id="3" name="Content Placeholder 2">
            <a:extLst>
              <a:ext uri="{FF2B5EF4-FFF2-40B4-BE49-F238E27FC236}">
                <a16:creationId xmlns:a16="http://schemas.microsoft.com/office/drawing/2014/main" id="{75DB749B-163C-183A-AA27-196BBE3E9242}"/>
              </a:ext>
            </a:extLst>
          </p:cNvPr>
          <p:cNvSpPr>
            <a:spLocks noGrp="1"/>
          </p:cNvSpPr>
          <p:nvPr>
            <p:ph idx="1"/>
          </p:nvPr>
        </p:nvSpPr>
        <p:spPr/>
        <p:txBody>
          <a:bodyPr>
            <a:normAutofit fontScale="92500" lnSpcReduction="10000"/>
          </a:bodyPr>
          <a:lstStyle/>
          <a:p>
            <a:r>
              <a:rPr lang="en-IN" dirty="0"/>
              <a:t>Sample Website - </a:t>
            </a:r>
            <a:r>
              <a:rPr lang="en-US" dirty="0">
                <a:hlinkClick r:id="rId2"/>
              </a:rPr>
              <a:t>Tata Consultancy Services: Driving Innovation and Building on Belief (tcs.com)</a:t>
            </a:r>
            <a:endParaRPr lang="en-US" dirty="0"/>
          </a:p>
          <a:p>
            <a:r>
              <a:rPr lang="en-US" dirty="0"/>
              <a:t>For Industries Sector – Banking, capital markets , Education , Healthcare, Insurance..</a:t>
            </a:r>
            <a:r>
              <a:rPr lang="en-US" dirty="0" err="1"/>
              <a:t>etc</a:t>
            </a:r>
            <a:endParaRPr lang="en-US" dirty="0"/>
          </a:p>
          <a:p>
            <a:r>
              <a:rPr lang="en-US" dirty="0"/>
              <a:t>For Service Sector – Cloud management, Cognitive Business Operation, Data &amp; Analytics, cybersecurity, Network Solution &amp; Services</a:t>
            </a:r>
          </a:p>
          <a:p>
            <a:r>
              <a:rPr lang="en-US" dirty="0"/>
              <a:t>Product &amp; Platform – TCS ERP on Cloud – provides real-time insights for informed decisions and helps accelerate digital transformation</a:t>
            </a:r>
            <a:r>
              <a:rPr lang="en-US" b="0" i="0" dirty="0">
                <a:solidFill>
                  <a:srgbClr val="494C4D"/>
                </a:solidFill>
                <a:effectLst/>
                <a:latin typeface="Basis-regular"/>
              </a:rPr>
              <a:t>.</a:t>
            </a:r>
            <a:r>
              <a:rPr lang="en-US" dirty="0"/>
              <a:t>,         TCS </a:t>
            </a:r>
            <a:r>
              <a:rPr lang="en-US" dirty="0" err="1"/>
              <a:t>iON</a:t>
            </a:r>
            <a:r>
              <a:rPr lang="en-US" dirty="0"/>
              <a:t> – Provide Technology in IT as Service Model in Education Sectors &amp; Examinations, TCS ADD-Modern &amp; Open Technology for Clinical Trails…</a:t>
            </a:r>
            <a:r>
              <a:rPr lang="en-US" dirty="0" err="1"/>
              <a:t>etc</a:t>
            </a:r>
            <a:endParaRPr lang="en-IN" dirty="0"/>
          </a:p>
        </p:txBody>
      </p:sp>
    </p:spTree>
    <p:extLst>
      <p:ext uri="{BB962C8B-B14F-4D97-AF65-F5344CB8AC3E}">
        <p14:creationId xmlns:p14="http://schemas.microsoft.com/office/powerpoint/2010/main" val="2890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9B84-A12B-86F5-24C1-EF7F721F0B19}"/>
              </a:ext>
            </a:extLst>
          </p:cNvPr>
          <p:cNvSpPr>
            <a:spLocks noGrp="1"/>
          </p:cNvSpPr>
          <p:nvPr>
            <p:ph type="title"/>
          </p:nvPr>
        </p:nvSpPr>
        <p:spPr/>
        <p:txBody>
          <a:bodyPr/>
          <a:lstStyle/>
          <a:p>
            <a:r>
              <a:rPr lang="en-IN" dirty="0"/>
              <a:t>Website Developed Software</a:t>
            </a:r>
            <a:br>
              <a:rPr lang="en-IN" dirty="0"/>
            </a:br>
            <a:r>
              <a:rPr lang="en-IN" sz="2000" dirty="0"/>
              <a:t>Source -  (https://builtwith.com/tcs.com)</a:t>
            </a:r>
          </a:p>
        </p:txBody>
      </p:sp>
      <p:sp>
        <p:nvSpPr>
          <p:cNvPr id="3" name="Content Placeholder 2">
            <a:extLst>
              <a:ext uri="{FF2B5EF4-FFF2-40B4-BE49-F238E27FC236}">
                <a16:creationId xmlns:a16="http://schemas.microsoft.com/office/drawing/2014/main" id="{AC3F8CC7-3F9E-2FA9-CEC5-689C6AD183CD}"/>
              </a:ext>
            </a:extLst>
          </p:cNvPr>
          <p:cNvSpPr>
            <a:spLocks noGrp="1"/>
          </p:cNvSpPr>
          <p:nvPr>
            <p:ph idx="1"/>
          </p:nvPr>
        </p:nvSpPr>
        <p:spPr/>
        <p:txBody>
          <a:bodyPr>
            <a:normAutofit fontScale="92500"/>
          </a:bodyPr>
          <a:lstStyle/>
          <a:p>
            <a:r>
              <a:rPr lang="en-US" b="1" dirty="0"/>
              <a:t>Content Management System </a:t>
            </a:r>
            <a:r>
              <a:rPr lang="en-US" dirty="0"/>
              <a:t>– </a:t>
            </a:r>
            <a:r>
              <a:rPr lang="en-US" sz="2200" dirty="0"/>
              <a:t>Adobe Experience manager </a:t>
            </a:r>
            <a:r>
              <a:rPr lang="en-US" sz="2000" dirty="0"/>
              <a:t>(</a:t>
            </a:r>
            <a:r>
              <a:rPr lang="en-US" sz="2000" dirty="0">
                <a:hlinkClick r:id="rId2"/>
              </a:rPr>
              <a:t>https://business.adobe.com/products/experience-manager/adobe-experience-manager.html</a:t>
            </a:r>
            <a:r>
              <a:rPr lang="en-US" sz="2000" dirty="0"/>
              <a:t>)</a:t>
            </a:r>
          </a:p>
          <a:p>
            <a:r>
              <a:rPr lang="en-US" b="1" dirty="0"/>
              <a:t>Content Delivery Network </a:t>
            </a:r>
            <a:r>
              <a:rPr lang="en-US" dirty="0"/>
              <a:t>– Akamai (</a:t>
            </a:r>
            <a:r>
              <a:rPr lang="en-US" dirty="0">
                <a:hlinkClick r:id="rId3"/>
              </a:rPr>
              <a:t>https://www.akamai.com/</a:t>
            </a:r>
            <a:r>
              <a:rPr lang="en-US" dirty="0"/>
              <a:t>)</a:t>
            </a:r>
          </a:p>
          <a:p>
            <a:r>
              <a:rPr lang="en-IN" b="1" dirty="0"/>
              <a:t>JavaScript Libraries and Functions – jQuery (</a:t>
            </a:r>
            <a:r>
              <a:rPr lang="en-IN" b="1" dirty="0">
                <a:hlinkClick r:id="rId4"/>
              </a:rPr>
              <a:t>https://jquery.com/</a:t>
            </a:r>
            <a:r>
              <a:rPr lang="en-IN" b="1" dirty="0"/>
              <a:t>)</a:t>
            </a:r>
          </a:p>
          <a:p>
            <a:r>
              <a:rPr lang="en-IN" b="1" dirty="0"/>
              <a:t>Analytics and Tracking  -Adobe Dynamic Tag Management (</a:t>
            </a:r>
            <a:r>
              <a:rPr lang="en-IN" b="1" dirty="0">
                <a:hlinkClick r:id="rId5"/>
              </a:rPr>
              <a:t>https://business.adobe.com/sg/products/analytics/tag-management.html</a:t>
            </a:r>
            <a:r>
              <a:rPr lang="en-IN" b="1" dirty="0"/>
              <a:t>)</a:t>
            </a:r>
          </a:p>
          <a:p>
            <a:r>
              <a:rPr lang="en-IN" b="1" dirty="0"/>
              <a:t>Payment – Pound Sterling  (</a:t>
            </a:r>
            <a:r>
              <a:rPr lang="en-IN" b="1" dirty="0">
                <a:hlinkClick r:id="rId6"/>
              </a:rPr>
              <a:t>https://en.wikipedia.org/wiki/Pound_sterling</a:t>
            </a:r>
            <a:r>
              <a:rPr lang="en-IN" b="1" dirty="0"/>
              <a:t>)</a:t>
            </a:r>
          </a:p>
          <a:p>
            <a:pPr marL="0" indent="0">
              <a:buNone/>
            </a:pPr>
            <a:endParaRPr lang="en-IN" b="1" dirty="0"/>
          </a:p>
          <a:p>
            <a:pPr marL="0" indent="0">
              <a:buNone/>
            </a:pPr>
            <a:endParaRPr lang="en-IN" b="1" dirty="0"/>
          </a:p>
        </p:txBody>
      </p:sp>
    </p:spTree>
    <p:extLst>
      <p:ext uri="{BB962C8B-B14F-4D97-AF65-F5344CB8AC3E}">
        <p14:creationId xmlns:p14="http://schemas.microsoft.com/office/powerpoint/2010/main" val="337103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2BE2-6803-714A-2861-E42182B41968}"/>
              </a:ext>
            </a:extLst>
          </p:cNvPr>
          <p:cNvSpPr>
            <a:spLocks noGrp="1"/>
          </p:cNvSpPr>
          <p:nvPr>
            <p:ph type="title"/>
          </p:nvPr>
        </p:nvSpPr>
        <p:spPr/>
        <p:txBody>
          <a:bodyPr/>
          <a:lstStyle/>
          <a:p>
            <a:r>
              <a:rPr lang="en-IN" dirty="0"/>
              <a:t>Website Responsive Design &amp; Mobile Optimization</a:t>
            </a:r>
          </a:p>
        </p:txBody>
      </p:sp>
      <p:sp>
        <p:nvSpPr>
          <p:cNvPr id="3" name="Content Placeholder 2">
            <a:extLst>
              <a:ext uri="{FF2B5EF4-FFF2-40B4-BE49-F238E27FC236}">
                <a16:creationId xmlns:a16="http://schemas.microsoft.com/office/drawing/2014/main" id="{2A629BA1-76B6-9058-2E60-407EDA6B94FC}"/>
              </a:ext>
            </a:extLst>
          </p:cNvPr>
          <p:cNvSpPr>
            <a:spLocks noGrp="1"/>
          </p:cNvSpPr>
          <p:nvPr>
            <p:ph idx="1"/>
          </p:nvPr>
        </p:nvSpPr>
        <p:spPr/>
        <p:txBody>
          <a:bodyPr/>
          <a:lstStyle/>
          <a:p>
            <a:r>
              <a:rPr lang="en-US" dirty="0"/>
              <a:t>Site Inspected manually</a:t>
            </a:r>
          </a:p>
          <a:p>
            <a:r>
              <a:rPr lang="en-US" dirty="0"/>
              <a:t>Site Optimized for Dimension 400x655</a:t>
            </a:r>
          </a:p>
          <a:p>
            <a:r>
              <a:rPr lang="en-US" dirty="0"/>
              <a:t>Site Optimized for Dimension iPhone SE 375x667</a:t>
            </a:r>
          </a:p>
          <a:p>
            <a:r>
              <a:rPr lang="en-US" dirty="0"/>
              <a:t>Site Optimized for Dimension iPhone 14 Pro max 430x932</a:t>
            </a:r>
          </a:p>
          <a:p>
            <a:r>
              <a:rPr lang="en-US" dirty="0"/>
              <a:t>Site Optimized for Dimension Samsung Galaxy S20 Ultra 412x915</a:t>
            </a:r>
          </a:p>
          <a:p>
            <a:r>
              <a:rPr lang="en-US" dirty="0"/>
              <a:t>Site Optimized for Dimension Surface Pro 912x1368</a:t>
            </a:r>
          </a:p>
          <a:p>
            <a:r>
              <a:rPr lang="en-US" dirty="0"/>
              <a:t>Site Optimized for Dimension Next Hub 1024x600 but not able to Rotate screen</a:t>
            </a:r>
            <a:endParaRPr lang="en-IN" dirty="0"/>
          </a:p>
          <a:p>
            <a:endParaRPr lang="en-IN" dirty="0"/>
          </a:p>
          <a:p>
            <a:endParaRPr lang="en-US" dirty="0"/>
          </a:p>
          <a:p>
            <a:pPr marL="0" indent="0">
              <a:buNone/>
            </a:pPr>
            <a:endParaRPr lang="en-IN" dirty="0"/>
          </a:p>
        </p:txBody>
      </p:sp>
    </p:spTree>
    <p:extLst>
      <p:ext uri="{BB962C8B-B14F-4D97-AF65-F5344CB8AC3E}">
        <p14:creationId xmlns:p14="http://schemas.microsoft.com/office/powerpoint/2010/main" val="322768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1A50-C474-FBC1-5C57-77BA18A5A6C0}"/>
              </a:ext>
            </a:extLst>
          </p:cNvPr>
          <p:cNvSpPr>
            <a:spLocks noGrp="1"/>
          </p:cNvSpPr>
          <p:nvPr>
            <p:ph type="title"/>
          </p:nvPr>
        </p:nvSpPr>
        <p:spPr/>
        <p:txBody>
          <a:bodyPr>
            <a:normAutofit fontScale="90000"/>
          </a:bodyPr>
          <a:lstStyle/>
          <a:p>
            <a:r>
              <a:rPr lang="en-US" sz="4000" dirty="0"/>
              <a:t>Website Mistakes</a:t>
            </a:r>
            <a:br>
              <a:rPr lang="en-US" dirty="0"/>
            </a:br>
            <a:br>
              <a:rPr lang="en-US" b="0" i="0" dirty="0">
                <a:solidFill>
                  <a:srgbClr val="333333"/>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D4E9274-B8F3-F6FA-FCB6-E13259E7609C}"/>
              </a:ext>
            </a:extLst>
          </p:cNvPr>
          <p:cNvSpPr>
            <a:spLocks noGrp="1"/>
          </p:cNvSpPr>
          <p:nvPr>
            <p:ph idx="1"/>
          </p:nvPr>
        </p:nvSpPr>
        <p:spPr/>
        <p:txBody>
          <a:bodyPr>
            <a:normAutofit fontScale="70000" lnSpcReduction="20000"/>
          </a:bodyPr>
          <a:lstStyle/>
          <a:p>
            <a:r>
              <a:rPr lang="en-IN" dirty="0"/>
              <a:t>Technical Side </a:t>
            </a:r>
            <a:r>
              <a:rPr lang="en-US" dirty="0"/>
              <a:t>(Reference - </a:t>
            </a:r>
            <a:r>
              <a:rPr lang="en-US" dirty="0">
                <a:hlinkClick r:id="rId2">
                  <a:extLst>
                    <a:ext uri="{A12FA001-AC4F-418D-AE19-62706E023703}">
                      <ahyp:hlinkClr xmlns:ahyp="http://schemas.microsoft.com/office/drawing/2018/hyperlinkcolor" val="tx"/>
                    </a:ext>
                  </a:extLst>
                </a:hlinkClick>
              </a:rPr>
              <a:t>https://try.powermapper.com/Demo/Report/b6825ca5-fa6a-436a-9706-f8dab703609c</a:t>
            </a:r>
            <a:r>
              <a:rPr lang="en-US" dirty="0"/>
              <a:t>)</a:t>
            </a:r>
            <a:endParaRPr lang="en-IN" dirty="0"/>
          </a:p>
          <a:p>
            <a:r>
              <a:rPr lang="en-IN" dirty="0"/>
              <a:t>This page is blank - </a:t>
            </a:r>
            <a:r>
              <a:rPr lang="en-US" dirty="0"/>
              <a:t>Unclosed title, script or style elements can make documents appear blank when displayed in a browser </a:t>
            </a:r>
          </a:p>
          <a:p>
            <a:r>
              <a:rPr lang="en-US" dirty="0"/>
              <a:t>Level A – 1) An element with the attribute tab index must not appear as a descendant of an element with role button, 2) CSS positioning can make pages unreadable when layout order doesn't match DOM order, 3) Element li not allowed as child element in this context, 4) Elements with role=tab list must contain or own an element with role=tab and must not contain elements with other roles.</a:t>
            </a:r>
          </a:p>
          <a:p>
            <a:r>
              <a:rPr lang="en-US" dirty="0"/>
              <a:t>Non Technical</a:t>
            </a:r>
          </a:p>
          <a:p>
            <a:r>
              <a:rPr lang="en-US" dirty="0"/>
              <a:t>More Graphics &amp; Animation, it takes time to load page properly</a:t>
            </a:r>
          </a:p>
          <a:p>
            <a:r>
              <a:rPr lang="en-IN" dirty="0"/>
              <a:t>Website content – not able to understand easily the what service &amp; product offerings for laymen views</a:t>
            </a:r>
          </a:p>
          <a:p>
            <a:r>
              <a:rPr lang="en-IN" dirty="0"/>
              <a:t>Road map not user friendly for laymen</a:t>
            </a:r>
          </a:p>
        </p:txBody>
      </p:sp>
    </p:spTree>
    <p:extLst>
      <p:ext uri="{BB962C8B-B14F-4D97-AF65-F5344CB8AC3E}">
        <p14:creationId xmlns:p14="http://schemas.microsoft.com/office/powerpoint/2010/main" val="6076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022D-A814-2015-688D-4CCACC1128ED}"/>
              </a:ext>
            </a:extLst>
          </p:cNvPr>
          <p:cNvSpPr>
            <a:spLocks noGrp="1"/>
          </p:cNvSpPr>
          <p:nvPr>
            <p:ph type="title"/>
          </p:nvPr>
        </p:nvSpPr>
        <p:spPr/>
        <p:txBody>
          <a:bodyPr>
            <a:noAutofit/>
          </a:bodyPr>
          <a:lstStyle/>
          <a:p>
            <a:r>
              <a:rPr lang="en-US" b="0" i="0" u="none" baseline="0" dirty="0"/>
              <a:t>List of best practices for creating visually appealing and user-friendly</a:t>
            </a:r>
            <a:br>
              <a:rPr lang="en-US" b="0" i="0" u="none" baseline="0" dirty="0"/>
            </a:br>
            <a:r>
              <a:rPr lang="en-IN" b="0" i="0" u="none" baseline="0" dirty="0"/>
              <a:t>website designs</a:t>
            </a:r>
            <a:endParaRPr lang="en-IN" dirty="0"/>
          </a:p>
        </p:txBody>
      </p:sp>
      <p:sp>
        <p:nvSpPr>
          <p:cNvPr id="3" name="Content Placeholder 2">
            <a:extLst>
              <a:ext uri="{FF2B5EF4-FFF2-40B4-BE49-F238E27FC236}">
                <a16:creationId xmlns:a16="http://schemas.microsoft.com/office/drawing/2014/main" id="{82624742-5727-991D-AE1C-01DF77811F3B}"/>
              </a:ext>
            </a:extLst>
          </p:cNvPr>
          <p:cNvSpPr>
            <a:spLocks noGrp="1"/>
          </p:cNvSpPr>
          <p:nvPr>
            <p:ph idx="1"/>
          </p:nvPr>
        </p:nvSpPr>
        <p:spPr/>
        <p:txBody>
          <a:bodyPr/>
          <a:lstStyle/>
          <a:p>
            <a:r>
              <a:rPr lang="en-US" dirty="0"/>
              <a:t>Website Color &amp; theme – It gives premium looks</a:t>
            </a:r>
          </a:p>
          <a:p>
            <a:r>
              <a:rPr lang="en-US" dirty="0"/>
              <a:t>Website Graphics &amp; Animation– It gives very attractive fell</a:t>
            </a:r>
          </a:p>
          <a:p>
            <a:r>
              <a:rPr lang="en-US" dirty="0"/>
              <a:t>Website Content – Its very informative and arranged orderly</a:t>
            </a:r>
          </a:p>
          <a:p>
            <a:r>
              <a:rPr lang="en-US" dirty="0"/>
              <a:t> Based on Country Website design were made</a:t>
            </a:r>
          </a:p>
          <a:p>
            <a:r>
              <a:rPr lang="en-US" dirty="0"/>
              <a:t>Website Designed Few country their own language </a:t>
            </a:r>
            <a:endParaRPr lang="en-IN" dirty="0"/>
          </a:p>
        </p:txBody>
      </p:sp>
    </p:spTree>
    <p:extLst>
      <p:ext uri="{BB962C8B-B14F-4D97-AF65-F5344CB8AC3E}">
        <p14:creationId xmlns:p14="http://schemas.microsoft.com/office/powerpoint/2010/main" val="113587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93DC-72A9-1E05-D957-F99109DD15A6}"/>
              </a:ext>
            </a:extLst>
          </p:cNvPr>
          <p:cNvSpPr>
            <a:spLocks noGrp="1"/>
          </p:cNvSpPr>
          <p:nvPr>
            <p:ph type="title"/>
          </p:nvPr>
        </p:nvSpPr>
        <p:spPr/>
        <p:txBody>
          <a:bodyPr/>
          <a:lstStyle/>
          <a:p>
            <a:r>
              <a:rPr lang="en-IN" dirty="0"/>
              <a:t>Landing Page for the Product to Generating leads</a:t>
            </a:r>
          </a:p>
        </p:txBody>
      </p:sp>
      <p:sp>
        <p:nvSpPr>
          <p:cNvPr id="3" name="Content Placeholder 2">
            <a:extLst>
              <a:ext uri="{FF2B5EF4-FFF2-40B4-BE49-F238E27FC236}">
                <a16:creationId xmlns:a16="http://schemas.microsoft.com/office/drawing/2014/main" id="{7D83A062-0DD4-F015-3854-6B86DEC153BB}"/>
              </a:ext>
            </a:extLst>
          </p:cNvPr>
          <p:cNvSpPr>
            <a:spLocks noGrp="1"/>
          </p:cNvSpPr>
          <p:nvPr>
            <p:ph idx="1"/>
          </p:nvPr>
        </p:nvSpPr>
        <p:spPr/>
        <p:txBody>
          <a:bodyPr/>
          <a:lstStyle/>
          <a:p>
            <a:pPr marL="0" indent="0">
              <a:buNone/>
            </a:pPr>
            <a:r>
              <a:rPr lang="en-US" dirty="0"/>
              <a:t>Website Designed from </a:t>
            </a:r>
            <a:r>
              <a:rPr lang="en-US" dirty="0" err="1"/>
              <a:t>Wix</a:t>
            </a:r>
            <a:endParaRPr lang="en-US" dirty="0"/>
          </a:p>
          <a:p>
            <a:r>
              <a:rPr lang="en-IN" dirty="0">
                <a:hlinkClick r:id="rId2"/>
              </a:rPr>
              <a:t>The Village Food (sasikumarsha.wixsite.com)</a:t>
            </a:r>
            <a:endParaRPr lang="en-IN" dirty="0"/>
          </a:p>
        </p:txBody>
      </p:sp>
    </p:spTree>
    <p:extLst>
      <p:ext uri="{BB962C8B-B14F-4D97-AF65-F5344CB8AC3E}">
        <p14:creationId xmlns:p14="http://schemas.microsoft.com/office/powerpoint/2010/main" val="4116055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641</TotalTime>
  <Words>532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Basis-regular</vt:lpstr>
      <vt:lpstr>Trebuchet MS</vt:lpstr>
      <vt:lpstr>Berlin</vt:lpstr>
      <vt:lpstr>Digital Marketing Capstone Project</vt:lpstr>
      <vt:lpstr>Short Description for the Company Product or Service</vt:lpstr>
      <vt:lpstr>Website Developed Software Source -  (https://builtwith.com/tcs.com)</vt:lpstr>
      <vt:lpstr>Website Responsive Design &amp; Mobile Optimization</vt:lpstr>
      <vt:lpstr>Website Mistakes  </vt:lpstr>
      <vt:lpstr>List of best practices for creating visually appealing and user-friendly website designs</vt:lpstr>
      <vt:lpstr>Landing Page for the Product to Generating leads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Capstone Project</dc:title>
  <dc:creator>SASIKUMAR SHA</dc:creator>
  <cp:lastModifiedBy>SASIKUMAR SHA</cp:lastModifiedBy>
  <cp:revision>4</cp:revision>
  <dcterms:created xsi:type="dcterms:W3CDTF">2024-03-03T06:55:09Z</dcterms:created>
  <dcterms:modified xsi:type="dcterms:W3CDTF">2024-03-04T15:33:56Z</dcterms:modified>
</cp:coreProperties>
</file>