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63" r:id="rId5"/>
    <p:sldId id="269" r:id="rId6"/>
    <p:sldId id="268" r:id="rId7"/>
    <p:sldId id="264" r:id="rId8"/>
    <p:sldId id="267"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B4E06-5624-47FD-B48A-8752C5B7B533}" v="8" dt="2024-04-16T16:01:41.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varScale="1">
        <p:scale>
          <a:sx n="85" d="100"/>
          <a:sy n="85" d="100"/>
        </p:scale>
        <p:origin x="76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DDI" userId="dc480207196fb9d1" providerId="LiveId" clId="{A05CD87E-DE6B-43A5-B124-F014A4147A75}"/>
    <pc:docChg chg="undo custSel modSld">
      <pc:chgData name="PRIYANKA MADDI" userId="dc480207196fb9d1" providerId="LiveId" clId="{A05CD87E-DE6B-43A5-B124-F014A4147A75}" dt="2024-04-16T17:12:23.756" v="69" actId="20577"/>
      <pc:docMkLst>
        <pc:docMk/>
      </pc:docMkLst>
      <pc:sldChg chg="modSp mod">
        <pc:chgData name="PRIYANKA MADDI" userId="dc480207196fb9d1" providerId="LiveId" clId="{A05CD87E-DE6B-43A5-B124-F014A4147A75}" dt="2024-04-16T16:44:44.475" v="32" actId="1076"/>
        <pc:sldMkLst>
          <pc:docMk/>
          <pc:sldMk cId="892763199" sldId="256"/>
        </pc:sldMkLst>
        <pc:spChg chg="mod">
          <ac:chgData name="PRIYANKA MADDI" userId="dc480207196fb9d1" providerId="LiveId" clId="{A05CD87E-DE6B-43A5-B124-F014A4147A75}" dt="2024-04-16T16:39:25.448" v="28" actId="20577"/>
          <ac:spMkLst>
            <pc:docMk/>
            <pc:sldMk cId="892763199" sldId="256"/>
            <ac:spMk id="5" creationId="{7B32FED3-849B-7E70-36A8-D371D41591F2}"/>
          </ac:spMkLst>
        </pc:spChg>
        <pc:spChg chg="mod">
          <ac:chgData name="PRIYANKA MADDI" userId="dc480207196fb9d1" providerId="LiveId" clId="{A05CD87E-DE6B-43A5-B124-F014A4147A75}" dt="2024-04-16T16:39:19.130" v="19" actId="20577"/>
          <ac:spMkLst>
            <pc:docMk/>
            <pc:sldMk cId="892763199" sldId="256"/>
            <ac:spMk id="9" creationId="{680C21D1-91D0-185D-BA39-D6D9B8795A7E}"/>
          </ac:spMkLst>
        </pc:spChg>
        <pc:spChg chg="mod">
          <ac:chgData name="PRIYANKA MADDI" userId="dc480207196fb9d1" providerId="LiveId" clId="{A05CD87E-DE6B-43A5-B124-F014A4147A75}" dt="2024-04-16T16:44:44.475" v="32" actId="1076"/>
          <ac:spMkLst>
            <pc:docMk/>
            <pc:sldMk cId="892763199" sldId="256"/>
            <ac:spMk id="10" creationId="{67A1A5ED-763E-EBFE-04AE-F88BBB08F0BC}"/>
          </ac:spMkLst>
        </pc:spChg>
      </pc:sldChg>
      <pc:sldChg chg="modSp mod">
        <pc:chgData name="PRIYANKA MADDI" userId="dc480207196fb9d1" providerId="LiveId" clId="{A05CD87E-DE6B-43A5-B124-F014A4147A75}" dt="2024-04-16T16:45:26.431" v="33" actId="20577"/>
        <pc:sldMkLst>
          <pc:docMk/>
          <pc:sldMk cId="1131642267" sldId="257"/>
        </pc:sldMkLst>
        <pc:spChg chg="mod">
          <ac:chgData name="PRIYANKA MADDI" userId="dc480207196fb9d1" providerId="LiveId" clId="{A05CD87E-DE6B-43A5-B124-F014A4147A75}" dt="2024-04-16T16:45:26.431" v="33" actId="20577"/>
          <ac:spMkLst>
            <pc:docMk/>
            <pc:sldMk cId="1131642267" sldId="257"/>
            <ac:spMk id="5" creationId="{6F267B8C-F0E3-C69C-1409-A3465AABFB64}"/>
          </ac:spMkLst>
        </pc:spChg>
      </pc:sldChg>
      <pc:sldChg chg="modSp mod">
        <pc:chgData name="PRIYANKA MADDI" userId="dc480207196fb9d1" providerId="LiveId" clId="{A05CD87E-DE6B-43A5-B124-F014A4147A75}" dt="2024-04-16T16:39:48.227" v="31" actId="20577"/>
        <pc:sldMkLst>
          <pc:docMk/>
          <pc:sldMk cId="2448205660" sldId="258"/>
        </pc:sldMkLst>
        <pc:spChg chg="mod">
          <ac:chgData name="PRIYANKA MADDI" userId="dc480207196fb9d1" providerId="LiveId" clId="{A05CD87E-DE6B-43A5-B124-F014A4147A75}" dt="2024-04-16T16:39:48.227" v="31" actId="20577"/>
          <ac:spMkLst>
            <pc:docMk/>
            <pc:sldMk cId="2448205660" sldId="258"/>
            <ac:spMk id="3" creationId="{C2527900-B9F4-235F-8CC5-B66833E81B17}"/>
          </ac:spMkLst>
        </pc:spChg>
      </pc:sldChg>
      <pc:sldChg chg="modSp mod">
        <pc:chgData name="PRIYANKA MADDI" userId="dc480207196fb9d1" providerId="LiveId" clId="{A05CD87E-DE6B-43A5-B124-F014A4147A75}" dt="2024-04-16T17:08:54.406" v="65" actId="20577"/>
        <pc:sldMkLst>
          <pc:docMk/>
          <pc:sldMk cId="4034749632" sldId="268"/>
        </pc:sldMkLst>
        <pc:spChg chg="mod">
          <ac:chgData name="PRIYANKA MADDI" userId="dc480207196fb9d1" providerId="LiveId" clId="{A05CD87E-DE6B-43A5-B124-F014A4147A75}" dt="2024-04-16T17:08:54.406" v="65" actId="20577"/>
          <ac:spMkLst>
            <pc:docMk/>
            <pc:sldMk cId="4034749632" sldId="268"/>
            <ac:spMk id="5" creationId="{9CC5636A-7972-F14D-0011-72EFB1D3D152}"/>
          </ac:spMkLst>
        </pc:spChg>
      </pc:sldChg>
      <pc:sldChg chg="modSp mod">
        <pc:chgData name="PRIYANKA MADDI" userId="dc480207196fb9d1" providerId="LiveId" clId="{A05CD87E-DE6B-43A5-B124-F014A4147A75}" dt="2024-04-16T17:08:35.305" v="64" actId="20577"/>
        <pc:sldMkLst>
          <pc:docMk/>
          <pc:sldMk cId="2990810688" sldId="269"/>
        </pc:sldMkLst>
        <pc:spChg chg="mod">
          <ac:chgData name="PRIYANKA MADDI" userId="dc480207196fb9d1" providerId="LiveId" clId="{A05CD87E-DE6B-43A5-B124-F014A4147A75}" dt="2024-04-16T17:08:35.305" v="64" actId="20577"/>
          <ac:spMkLst>
            <pc:docMk/>
            <pc:sldMk cId="2990810688" sldId="269"/>
            <ac:spMk id="3" creationId="{C2527900-B9F4-235F-8CC5-B66833E81B17}"/>
          </ac:spMkLst>
        </pc:spChg>
        <pc:spChg chg="mod">
          <ac:chgData name="PRIYANKA MADDI" userId="dc480207196fb9d1" providerId="LiveId" clId="{A05CD87E-DE6B-43A5-B124-F014A4147A75}" dt="2024-04-16T17:08:31.129" v="61" actId="20577"/>
          <ac:spMkLst>
            <pc:docMk/>
            <pc:sldMk cId="2990810688" sldId="269"/>
            <ac:spMk id="5" creationId="{6637B149-AC77-73EB-59C7-C55D29652F60}"/>
          </ac:spMkLst>
        </pc:spChg>
      </pc:sldChg>
      <pc:sldChg chg="modSp mod">
        <pc:chgData name="PRIYANKA MADDI" userId="dc480207196fb9d1" providerId="LiveId" clId="{A05CD87E-DE6B-43A5-B124-F014A4147A75}" dt="2024-04-16T17:12:23.756" v="69" actId="20577"/>
        <pc:sldMkLst>
          <pc:docMk/>
          <pc:sldMk cId="1027616094" sldId="271"/>
        </pc:sldMkLst>
        <pc:spChg chg="mod">
          <ac:chgData name="PRIYANKA MADDI" userId="dc480207196fb9d1" providerId="LiveId" clId="{A05CD87E-DE6B-43A5-B124-F014A4147A75}" dt="2024-04-16T17:12:23.756" v="69" actId="20577"/>
          <ac:spMkLst>
            <pc:docMk/>
            <pc:sldMk cId="1027616094" sldId="271"/>
            <ac:spMk id="5" creationId="{6B69E958-05D6-EB01-13EA-001A9D884F8D}"/>
          </ac:spMkLst>
        </pc:spChg>
      </pc:sldChg>
    </pc:docChg>
  </pc:docChgLst>
  <pc:docChgLst>
    <pc:chgData name="nanditha thonda" userId="6e646acc67caa023" providerId="LiveId" clId="{3F6B4E06-5624-47FD-B48A-8752C5B7B533}"/>
    <pc:docChg chg="undo custSel modSld">
      <pc:chgData name="nanditha thonda" userId="6e646acc67caa023" providerId="LiveId" clId="{3F6B4E06-5624-47FD-B48A-8752C5B7B533}" dt="2024-04-16T16:04:01.072" v="743" actId="1076"/>
      <pc:docMkLst>
        <pc:docMk/>
      </pc:docMkLst>
      <pc:sldChg chg="addSp delSp modSp mod">
        <pc:chgData name="nanditha thonda" userId="6e646acc67caa023" providerId="LiveId" clId="{3F6B4E06-5624-47FD-B48A-8752C5B7B533}" dt="2024-04-16T15:33:06.965" v="605" actId="20577"/>
        <pc:sldMkLst>
          <pc:docMk/>
          <pc:sldMk cId="892763199" sldId="256"/>
        </pc:sldMkLst>
        <pc:spChg chg="mod">
          <ac:chgData name="nanditha thonda" userId="6e646acc67caa023" providerId="LiveId" clId="{3F6B4E06-5624-47FD-B48A-8752C5B7B533}" dt="2024-04-15T08:12:53.908" v="38" actId="1076"/>
          <ac:spMkLst>
            <pc:docMk/>
            <pc:sldMk cId="892763199" sldId="256"/>
            <ac:spMk id="4" creationId="{1BA866BD-A914-8DD2-C323-19E7FF733D0E}"/>
          </ac:spMkLst>
        </pc:spChg>
        <pc:spChg chg="add del mod">
          <ac:chgData name="nanditha thonda" userId="6e646acc67caa023" providerId="LiveId" clId="{3F6B4E06-5624-47FD-B48A-8752C5B7B533}" dt="2024-04-16T15:33:06.965" v="605" actId="20577"/>
          <ac:spMkLst>
            <pc:docMk/>
            <pc:sldMk cId="892763199" sldId="256"/>
            <ac:spMk id="5" creationId="{7B32FED3-849B-7E70-36A8-D371D41591F2}"/>
          </ac:spMkLst>
        </pc:spChg>
        <pc:spChg chg="mod">
          <ac:chgData name="nanditha thonda" userId="6e646acc67caa023" providerId="LiveId" clId="{3F6B4E06-5624-47FD-B48A-8752C5B7B533}" dt="2024-04-15T08:16:05.166" v="337" actId="20577"/>
          <ac:spMkLst>
            <pc:docMk/>
            <pc:sldMk cId="892763199" sldId="256"/>
            <ac:spMk id="9" creationId="{680C21D1-91D0-185D-BA39-D6D9B8795A7E}"/>
          </ac:spMkLst>
        </pc:spChg>
        <pc:spChg chg="mod">
          <ac:chgData name="nanditha thonda" userId="6e646acc67caa023" providerId="LiveId" clId="{3F6B4E06-5624-47FD-B48A-8752C5B7B533}" dt="2024-04-15T08:16:26.323" v="373" actId="20577"/>
          <ac:spMkLst>
            <pc:docMk/>
            <pc:sldMk cId="892763199" sldId="256"/>
            <ac:spMk id="10" creationId="{67A1A5ED-763E-EBFE-04AE-F88BBB08F0BC}"/>
          </ac:spMkLst>
        </pc:spChg>
      </pc:sldChg>
      <pc:sldChg chg="addSp delSp modSp mod">
        <pc:chgData name="nanditha thonda" userId="6e646acc67caa023" providerId="LiveId" clId="{3F6B4E06-5624-47FD-B48A-8752C5B7B533}" dt="2024-04-16T15:52:49.479" v="676" actId="14100"/>
        <pc:sldMkLst>
          <pc:docMk/>
          <pc:sldMk cId="1131642267" sldId="257"/>
        </pc:sldMkLst>
        <pc:spChg chg="mod">
          <ac:chgData name="nanditha thonda" userId="6e646acc67caa023" providerId="LiveId" clId="{3F6B4E06-5624-47FD-B48A-8752C5B7B533}" dt="2024-04-16T15:52:49.479" v="676" actId="14100"/>
          <ac:spMkLst>
            <pc:docMk/>
            <pc:sldMk cId="1131642267" sldId="257"/>
            <ac:spMk id="2" creationId="{FC3330E3-B68D-2488-E477-D3F6342AE877}"/>
          </ac:spMkLst>
        </pc:spChg>
        <pc:spChg chg="del mod">
          <ac:chgData name="nanditha thonda" userId="6e646acc67caa023" providerId="LiveId" clId="{3F6B4E06-5624-47FD-B48A-8752C5B7B533}" dt="2024-04-15T08:25:26.983" v="405"/>
          <ac:spMkLst>
            <pc:docMk/>
            <pc:sldMk cId="1131642267" sldId="257"/>
            <ac:spMk id="3" creationId="{C2527900-B9F4-235F-8CC5-B66833E81B17}"/>
          </ac:spMkLst>
        </pc:spChg>
        <pc:spChg chg="add del mod">
          <ac:chgData name="nanditha thonda" userId="6e646acc67caa023" providerId="LiveId" clId="{3F6B4E06-5624-47FD-B48A-8752C5B7B533}" dt="2024-04-16T15:32:53.440" v="589"/>
          <ac:spMkLst>
            <pc:docMk/>
            <pc:sldMk cId="1131642267" sldId="257"/>
            <ac:spMk id="3" creationId="{D7CC3CCC-5D4E-980B-CB83-803E9ED8721E}"/>
          </ac:spMkLst>
        </pc:spChg>
        <pc:spChg chg="add del mod">
          <ac:chgData name="nanditha thonda" userId="6e646acc67caa023" providerId="LiveId" clId="{3F6B4E06-5624-47FD-B48A-8752C5B7B533}" dt="2024-04-16T15:39:23.142" v="615"/>
          <ac:spMkLst>
            <pc:docMk/>
            <pc:sldMk cId="1131642267" sldId="257"/>
            <ac:spMk id="4" creationId="{0B14D4E2-5E58-EC59-E774-356621B9BC20}"/>
          </ac:spMkLst>
        </pc:spChg>
        <pc:spChg chg="add mod">
          <ac:chgData name="nanditha thonda" userId="6e646acc67caa023" providerId="LiveId" clId="{3F6B4E06-5624-47FD-B48A-8752C5B7B533}" dt="2024-04-16T15:52:39.980" v="675" actId="123"/>
          <ac:spMkLst>
            <pc:docMk/>
            <pc:sldMk cId="1131642267" sldId="257"/>
            <ac:spMk id="5" creationId="{6F267B8C-F0E3-C69C-1409-A3465AABFB64}"/>
          </ac:spMkLst>
        </pc:spChg>
      </pc:sldChg>
      <pc:sldChg chg="modSp mod">
        <pc:chgData name="nanditha thonda" userId="6e646acc67caa023" providerId="LiveId" clId="{3F6B4E06-5624-47FD-B48A-8752C5B7B533}" dt="2024-04-16T15:52:13.739" v="674" actId="123"/>
        <pc:sldMkLst>
          <pc:docMk/>
          <pc:sldMk cId="2448205660" sldId="258"/>
        </pc:sldMkLst>
        <pc:spChg chg="mod">
          <ac:chgData name="nanditha thonda" userId="6e646acc67caa023" providerId="LiveId" clId="{3F6B4E06-5624-47FD-B48A-8752C5B7B533}" dt="2024-04-15T08:25:06.764" v="402" actId="14100"/>
          <ac:spMkLst>
            <pc:docMk/>
            <pc:sldMk cId="2448205660" sldId="258"/>
            <ac:spMk id="2" creationId="{BF4AD41B-757C-AFE7-00D3-86C77B86DD85}"/>
          </ac:spMkLst>
        </pc:spChg>
        <pc:spChg chg="mod">
          <ac:chgData name="nanditha thonda" userId="6e646acc67caa023" providerId="LiveId" clId="{3F6B4E06-5624-47FD-B48A-8752C5B7B533}" dt="2024-04-16T15:52:13.739" v="674" actId="123"/>
          <ac:spMkLst>
            <pc:docMk/>
            <pc:sldMk cId="2448205660" sldId="258"/>
            <ac:spMk id="3" creationId="{C2527900-B9F4-235F-8CC5-B66833E81B17}"/>
          </ac:spMkLst>
        </pc:spChg>
      </pc:sldChg>
      <pc:sldChg chg="modSp mod">
        <pc:chgData name="nanditha thonda" userId="6e646acc67caa023" providerId="LiveId" clId="{3F6B4E06-5624-47FD-B48A-8752C5B7B533}" dt="2024-04-16T16:03:23.500" v="730" actId="1076"/>
        <pc:sldMkLst>
          <pc:docMk/>
          <pc:sldMk cId="3875181592" sldId="263"/>
        </pc:sldMkLst>
        <pc:spChg chg="mod">
          <ac:chgData name="nanditha thonda" userId="6e646acc67caa023" providerId="LiveId" clId="{3F6B4E06-5624-47FD-B48A-8752C5B7B533}" dt="2024-04-16T16:03:23.500" v="730" actId="1076"/>
          <ac:spMkLst>
            <pc:docMk/>
            <pc:sldMk cId="3875181592" sldId="263"/>
            <ac:spMk id="2" creationId="{ADC96A8E-203D-CD81-AC99-DC16A30BAA33}"/>
          </ac:spMkLst>
        </pc:spChg>
        <pc:spChg chg="mod">
          <ac:chgData name="nanditha thonda" userId="6e646acc67caa023" providerId="LiveId" clId="{3F6B4E06-5624-47FD-B48A-8752C5B7B533}" dt="2024-04-16T16:03:02.040" v="728" actId="1076"/>
          <ac:spMkLst>
            <pc:docMk/>
            <pc:sldMk cId="3875181592" sldId="263"/>
            <ac:spMk id="3" creationId="{A047C297-64EB-5663-0D0F-619A254C5A27}"/>
          </ac:spMkLst>
        </pc:spChg>
        <pc:spChg chg="mod">
          <ac:chgData name="nanditha thonda" userId="6e646acc67caa023" providerId="LiveId" clId="{3F6B4E06-5624-47FD-B48A-8752C5B7B533}" dt="2024-04-16T16:02:33.804" v="724" actId="1076"/>
          <ac:spMkLst>
            <pc:docMk/>
            <pc:sldMk cId="3875181592" sldId="263"/>
            <ac:spMk id="5" creationId="{9B7B33BE-27B3-5F55-7F4B-5829233B2E4F}"/>
          </ac:spMkLst>
        </pc:spChg>
        <pc:spChg chg="mod">
          <ac:chgData name="nanditha thonda" userId="6e646acc67caa023" providerId="LiveId" clId="{3F6B4E06-5624-47FD-B48A-8752C5B7B533}" dt="2024-04-16T16:03:08.813" v="729" actId="1076"/>
          <ac:spMkLst>
            <pc:docMk/>
            <pc:sldMk cId="3875181592" sldId="263"/>
            <ac:spMk id="17" creationId="{8D3D2EB2-45D4-33EB-C473-63645695BA46}"/>
          </ac:spMkLst>
        </pc:spChg>
        <pc:spChg chg="mod">
          <ac:chgData name="nanditha thonda" userId="6e646acc67caa023" providerId="LiveId" clId="{3F6B4E06-5624-47FD-B48A-8752C5B7B533}" dt="2024-04-16T16:02:29.904" v="723" actId="1076"/>
          <ac:spMkLst>
            <pc:docMk/>
            <pc:sldMk cId="3875181592" sldId="263"/>
            <ac:spMk id="18" creationId="{B9F78E28-66A4-0BDD-C281-A9545A7BF170}"/>
          </ac:spMkLst>
        </pc:spChg>
      </pc:sldChg>
      <pc:sldChg chg="addSp delSp modSp mod">
        <pc:chgData name="nanditha thonda" userId="6e646acc67caa023" providerId="LiveId" clId="{3F6B4E06-5624-47FD-B48A-8752C5B7B533}" dt="2024-04-16T16:04:01.072" v="743" actId="1076"/>
        <pc:sldMkLst>
          <pc:docMk/>
          <pc:sldMk cId="2641433743" sldId="264"/>
        </pc:sldMkLst>
        <pc:spChg chg="add mod">
          <ac:chgData name="nanditha thonda" userId="6e646acc67caa023" providerId="LiveId" clId="{3F6B4E06-5624-47FD-B48A-8752C5B7B533}" dt="2024-04-16T16:04:01.072" v="743" actId="1076"/>
          <ac:spMkLst>
            <pc:docMk/>
            <pc:sldMk cId="2641433743" sldId="264"/>
            <ac:spMk id="2" creationId="{43696C8F-713D-6A77-0493-61A348D3EFF1}"/>
          </ac:spMkLst>
        </pc:spChg>
        <pc:spChg chg="del mod">
          <ac:chgData name="nanditha thonda" userId="6e646acc67caa023" providerId="LiveId" clId="{3F6B4E06-5624-47FD-B48A-8752C5B7B533}" dt="2024-04-15T08:28:13.224" v="581"/>
          <ac:spMkLst>
            <pc:docMk/>
            <pc:sldMk cId="2641433743" sldId="264"/>
            <ac:spMk id="2" creationId="{DAD5C281-E253-6F2F-96E0-04FE0D059B74}"/>
          </ac:spMkLst>
        </pc:spChg>
        <pc:spChg chg="del mod">
          <ac:chgData name="nanditha thonda" userId="6e646acc67caa023" providerId="LiveId" clId="{3F6B4E06-5624-47FD-B48A-8752C5B7B533}" dt="2024-04-15T08:28:13.224" v="583"/>
          <ac:spMkLst>
            <pc:docMk/>
            <pc:sldMk cId="2641433743" sldId="264"/>
            <ac:spMk id="3" creationId="{C3391136-C6CD-4ACA-0D2E-4D0E4DAA205C}"/>
          </ac:spMkLst>
        </pc:spChg>
        <pc:spChg chg="mod">
          <ac:chgData name="nanditha thonda" userId="6e646acc67caa023" providerId="LiveId" clId="{3F6B4E06-5624-47FD-B48A-8752C5B7B533}" dt="2024-04-15T08:28:06.484" v="567" actId="20577"/>
          <ac:spMkLst>
            <pc:docMk/>
            <pc:sldMk cId="2641433743" sldId="264"/>
            <ac:spMk id="5" creationId="{F23275CA-7599-C3D9-CBCC-ADCF98BE497B}"/>
          </ac:spMkLst>
        </pc:spChg>
        <pc:spChg chg="mod">
          <ac:chgData name="nanditha thonda" userId="6e646acc67caa023" providerId="LiveId" clId="{3F6B4E06-5624-47FD-B48A-8752C5B7B533}" dt="2024-04-15T08:27:46.366" v="540" actId="20577"/>
          <ac:spMkLst>
            <pc:docMk/>
            <pc:sldMk cId="2641433743" sldId="264"/>
            <ac:spMk id="6" creationId="{00D5DF73-394D-255B-DAF3-BB147DAFE3BD}"/>
          </ac:spMkLst>
        </pc:spChg>
        <pc:picChg chg="del">
          <ac:chgData name="nanditha thonda" userId="6e646acc67caa023" providerId="LiveId" clId="{3F6B4E06-5624-47FD-B48A-8752C5B7B533}" dt="2024-04-15T08:27:53.505" v="543" actId="478"/>
          <ac:picMkLst>
            <pc:docMk/>
            <pc:sldMk cId="2641433743" sldId="264"/>
            <ac:picMk id="1026" creationId="{D45833CD-3C2A-8534-0BCE-2AFAC1C40AD5}"/>
          </ac:picMkLst>
        </pc:picChg>
        <pc:picChg chg="del">
          <ac:chgData name="nanditha thonda" userId="6e646acc67caa023" providerId="LiveId" clId="{3F6B4E06-5624-47FD-B48A-8752C5B7B533}" dt="2024-04-15T08:27:52.071" v="542" actId="478"/>
          <ac:picMkLst>
            <pc:docMk/>
            <pc:sldMk cId="2641433743" sldId="264"/>
            <ac:picMk id="1027" creationId="{5479D69D-F436-ACA7-AEFA-B4009955DC9C}"/>
          </ac:picMkLst>
        </pc:picChg>
        <pc:picChg chg="del">
          <ac:chgData name="nanditha thonda" userId="6e646acc67caa023" providerId="LiveId" clId="{3F6B4E06-5624-47FD-B48A-8752C5B7B533}" dt="2024-04-15T08:27:50.574" v="541" actId="478"/>
          <ac:picMkLst>
            <pc:docMk/>
            <pc:sldMk cId="2641433743" sldId="264"/>
            <ac:picMk id="1028" creationId="{32D13380-2422-EB80-B6C6-C00C092707A5}"/>
          </ac:picMkLst>
        </pc:picChg>
      </pc:sldChg>
      <pc:sldChg chg="addSp delSp modSp mod">
        <pc:chgData name="nanditha thonda" userId="6e646acc67caa023" providerId="LiveId" clId="{3F6B4E06-5624-47FD-B48A-8752C5B7B533}" dt="2024-04-16T16:02:11.724" v="722" actId="1076"/>
        <pc:sldMkLst>
          <pc:docMk/>
          <pc:sldMk cId="2037578710" sldId="267"/>
        </pc:sldMkLst>
        <pc:spChg chg="mod">
          <ac:chgData name="nanditha thonda" userId="6e646acc67caa023" providerId="LiveId" clId="{3F6B4E06-5624-47FD-B48A-8752C5B7B533}" dt="2024-04-15T08:28:18.515" v="584" actId="20577"/>
          <ac:spMkLst>
            <pc:docMk/>
            <pc:sldMk cId="2037578710" sldId="267"/>
            <ac:spMk id="9" creationId="{9DE7DF26-ACB0-CAE8-A630-1D804295F6AC}"/>
          </ac:spMkLst>
        </pc:spChg>
        <pc:picChg chg="del">
          <ac:chgData name="nanditha thonda" userId="6e646acc67caa023" providerId="LiveId" clId="{3F6B4E06-5624-47FD-B48A-8752C5B7B533}" dt="2024-04-15T08:28:20.630" v="585" actId="478"/>
          <ac:picMkLst>
            <pc:docMk/>
            <pc:sldMk cId="2037578710" sldId="267"/>
            <ac:picMk id="3" creationId="{314E193A-3269-CEDC-4EA6-1C57B4FE0146}"/>
          </ac:picMkLst>
        </pc:picChg>
        <pc:picChg chg="add mod">
          <ac:chgData name="nanditha thonda" userId="6e646acc67caa023" providerId="LiveId" clId="{3F6B4E06-5624-47FD-B48A-8752C5B7B533}" dt="2024-04-16T16:02:11.724" v="722" actId="1076"/>
          <ac:picMkLst>
            <pc:docMk/>
            <pc:sldMk cId="2037578710" sldId="267"/>
            <ac:picMk id="3" creationId="{548D29EA-3C6B-0F13-8D29-D98971E962BB}"/>
          </ac:picMkLst>
        </pc:picChg>
      </pc:sldChg>
      <pc:sldChg chg="modSp mod">
        <pc:chgData name="nanditha thonda" userId="6e646acc67caa023" providerId="LiveId" clId="{3F6B4E06-5624-47FD-B48A-8752C5B7B533}" dt="2024-04-16T15:46:25.679" v="643" actId="1076"/>
        <pc:sldMkLst>
          <pc:docMk/>
          <pc:sldMk cId="4034749632" sldId="268"/>
        </pc:sldMkLst>
        <pc:spChg chg="mod">
          <ac:chgData name="nanditha thonda" userId="6e646acc67caa023" providerId="LiveId" clId="{3F6B4E06-5624-47FD-B48A-8752C5B7B533}" dt="2024-04-16T15:46:14.605" v="640" actId="1076"/>
          <ac:spMkLst>
            <pc:docMk/>
            <pc:sldMk cId="4034749632" sldId="268"/>
            <ac:spMk id="5" creationId="{9CC5636A-7972-F14D-0011-72EFB1D3D152}"/>
          </ac:spMkLst>
        </pc:spChg>
        <pc:spChg chg="mod">
          <ac:chgData name="nanditha thonda" userId="6e646acc67caa023" providerId="LiveId" clId="{3F6B4E06-5624-47FD-B48A-8752C5B7B533}" dt="2024-04-16T15:46:25.679" v="643" actId="1076"/>
          <ac:spMkLst>
            <pc:docMk/>
            <pc:sldMk cId="4034749632" sldId="268"/>
            <ac:spMk id="6" creationId="{B4925A43-C0EF-2767-03B3-75AFAF7E579F}"/>
          </ac:spMkLst>
        </pc:spChg>
        <pc:spChg chg="mod">
          <ac:chgData name="nanditha thonda" userId="6e646acc67caa023" providerId="LiveId" clId="{3F6B4E06-5624-47FD-B48A-8752C5B7B533}" dt="2024-04-16T15:46:22.087" v="642" actId="1076"/>
          <ac:spMkLst>
            <pc:docMk/>
            <pc:sldMk cId="4034749632" sldId="268"/>
            <ac:spMk id="7" creationId="{ED4FF4D3-2D2A-E58C-3194-C2124AAA98E1}"/>
          </ac:spMkLst>
        </pc:spChg>
      </pc:sldChg>
      <pc:sldChg chg="modSp mod">
        <pc:chgData name="nanditha thonda" userId="6e646acc67caa023" providerId="LiveId" clId="{3F6B4E06-5624-47FD-B48A-8752C5B7B533}" dt="2024-04-16T15:49:58.264" v="665" actId="108"/>
        <pc:sldMkLst>
          <pc:docMk/>
          <pc:sldMk cId="2990810688" sldId="269"/>
        </pc:sldMkLst>
        <pc:spChg chg="mod">
          <ac:chgData name="nanditha thonda" userId="6e646acc67caa023" providerId="LiveId" clId="{3F6B4E06-5624-47FD-B48A-8752C5B7B533}" dt="2024-04-16T15:43:49.296" v="621"/>
          <ac:spMkLst>
            <pc:docMk/>
            <pc:sldMk cId="2990810688" sldId="269"/>
            <ac:spMk id="3" creationId="{C2527900-B9F4-235F-8CC5-B66833E81B17}"/>
          </ac:spMkLst>
        </pc:spChg>
        <pc:spChg chg="mod">
          <ac:chgData name="nanditha thonda" userId="6e646acc67caa023" providerId="LiveId" clId="{3F6B4E06-5624-47FD-B48A-8752C5B7B533}" dt="2024-04-16T15:49:37.724" v="662" actId="1076"/>
          <ac:spMkLst>
            <pc:docMk/>
            <pc:sldMk cId="2990810688" sldId="269"/>
            <ac:spMk id="4" creationId="{240A12A9-800B-0266-355E-BE5610032148}"/>
          </ac:spMkLst>
        </pc:spChg>
        <pc:spChg chg="mod">
          <ac:chgData name="nanditha thonda" userId="6e646acc67caa023" providerId="LiveId" clId="{3F6B4E06-5624-47FD-B48A-8752C5B7B533}" dt="2024-04-16T15:49:58.264" v="665" actId="108"/>
          <ac:spMkLst>
            <pc:docMk/>
            <pc:sldMk cId="2990810688" sldId="269"/>
            <ac:spMk id="5" creationId="{6637B149-AC77-73EB-59C7-C55D29652F60}"/>
          </ac:spMkLst>
        </pc:spChg>
      </pc:sldChg>
      <pc:sldChg chg="modSp mod">
        <pc:chgData name="nanditha thonda" userId="6e646acc67caa023" providerId="LiveId" clId="{3F6B4E06-5624-47FD-B48A-8752C5B7B533}" dt="2024-04-16T15:51:49.639" v="671" actId="14100"/>
        <pc:sldMkLst>
          <pc:docMk/>
          <pc:sldMk cId="1027616094" sldId="271"/>
        </pc:sldMkLst>
        <pc:spChg chg="mod">
          <ac:chgData name="nanditha thonda" userId="6e646acc67caa023" providerId="LiveId" clId="{3F6B4E06-5624-47FD-B48A-8752C5B7B533}" dt="2024-04-16T15:51:45.525" v="670" actId="1076"/>
          <ac:spMkLst>
            <pc:docMk/>
            <pc:sldMk cId="1027616094" sldId="271"/>
            <ac:spMk id="5" creationId="{6B69E958-05D6-EB01-13EA-001A9D884F8D}"/>
          </ac:spMkLst>
        </pc:spChg>
        <pc:spChg chg="mod">
          <ac:chgData name="nanditha thonda" userId="6e646acc67caa023" providerId="LiveId" clId="{3F6B4E06-5624-47FD-B48A-8752C5B7B533}" dt="2024-04-16T15:51:49.639" v="671" actId="14100"/>
          <ac:spMkLst>
            <pc:docMk/>
            <pc:sldMk cId="1027616094" sldId="271"/>
            <ac:spMk id="9" creationId="{9DE7DF26-ACB0-CAE8-A630-1D804295F6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310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40093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91482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83123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5DD51C-7014-4F1A-9213-9278BFE0D1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73363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45DD51C-7014-4F1A-9213-9278BFE0D1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73123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45DD51C-7014-4F1A-9213-9278BFE0D149}"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343355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5DD51C-7014-4F1A-9213-9278BFE0D149}"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95522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DD51C-7014-4F1A-9213-9278BFE0D149}"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5742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D51C-7014-4F1A-9213-9278BFE0D1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81645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D51C-7014-4F1A-9213-9278BFE0D1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267061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DD51C-7014-4F1A-9213-9278BFE0D149}" type="datetimeFigureOut">
              <a:rPr lang="en-IN" smtClean="0"/>
              <a:t>16-04-2024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459E7-72DB-4A12-8170-CCC1A7E99DCA}" type="slidenum">
              <a:rPr lang="en-IN" smtClean="0"/>
              <a:t>‹#›</a:t>
            </a:fld>
            <a:endParaRPr lang="en-IN"/>
          </a:p>
        </p:txBody>
      </p:sp>
    </p:spTree>
    <p:extLst>
      <p:ext uri="{BB962C8B-B14F-4D97-AF65-F5344CB8AC3E}">
        <p14:creationId xmlns:p14="http://schemas.microsoft.com/office/powerpoint/2010/main" val="35097763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A866BD-A914-8DD2-C323-19E7FF733D0E}"/>
              </a:ext>
            </a:extLst>
          </p:cNvPr>
          <p:cNvSpPr txBox="1"/>
          <p:nvPr/>
        </p:nvSpPr>
        <p:spPr>
          <a:xfrm>
            <a:off x="3827929" y="2654723"/>
            <a:ext cx="433499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APPLIED DATA SCIENCE PROJECT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32FED3-849B-7E70-36A8-D371D41591F2}"/>
              </a:ext>
            </a:extLst>
          </p:cNvPr>
          <p:cNvSpPr txBox="1"/>
          <p:nvPr/>
        </p:nvSpPr>
        <p:spPr>
          <a:xfrm>
            <a:off x="1113864" y="2987952"/>
            <a:ext cx="9964270" cy="707886"/>
          </a:xfrm>
          <a:prstGeom prst="rect">
            <a:avLst/>
          </a:prstGeom>
          <a:noFill/>
        </p:spPr>
        <p:txBody>
          <a:bodyPr wrap="square" rtlCol="0">
            <a:spAutoFit/>
          </a:bodyPr>
          <a:lstStyle/>
          <a:p>
            <a:pPr algn="ctr"/>
            <a:r>
              <a:rPr lang="en-US" sz="400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 Facial Security Alert System </a:t>
            </a:r>
            <a:endParaRPr lang="en-IN" sz="400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6C9F3D-1A29-1B63-5C5C-EB249425C47A}"/>
              </a:ext>
            </a:extLst>
          </p:cNvPr>
          <p:cNvSpPr txBox="1"/>
          <p:nvPr/>
        </p:nvSpPr>
        <p:spPr>
          <a:xfrm>
            <a:off x="1696570" y="239090"/>
            <a:ext cx="879885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CENTURION UNIVERSITY OF TECHNOLOGY AND MANAGEMENT</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E740D21-C443-1CF1-9468-A914A63A3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682" y="639200"/>
            <a:ext cx="1597750" cy="1948642"/>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680C21D1-91D0-185D-BA39-D6D9B8795A7E}"/>
              </a:ext>
            </a:extLst>
          </p:cNvPr>
          <p:cNvSpPr txBox="1"/>
          <p:nvPr/>
        </p:nvSpPr>
        <p:spPr>
          <a:xfrm>
            <a:off x="6759019" y="4644620"/>
            <a:ext cx="6317293"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SUBMITTED BY:</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 SASI REKHA                   	211801380037</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T.K.L NANDITHA		211801380033</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I.NIHARIKA		                211801380027</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T.CHARISHMA          	                211801380010</a:t>
            </a:r>
          </a:p>
          <a:p>
            <a:pPr algn="just"/>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A1A5ED-763E-EBFE-04AE-F88BBB08F0BC}"/>
              </a:ext>
            </a:extLst>
          </p:cNvPr>
          <p:cNvSpPr txBox="1"/>
          <p:nvPr/>
        </p:nvSpPr>
        <p:spPr>
          <a:xfrm>
            <a:off x="233082" y="5198617"/>
            <a:ext cx="41243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 TO:</a:t>
            </a:r>
          </a:p>
          <a:p>
            <a:r>
              <a:rPr lang="en-US" dirty="0">
                <a:latin typeface="Times New Roman" panose="02020603050405020304" pitchFamily="18" charset="0"/>
                <a:cs typeface="Times New Roman" panose="02020603050405020304" pitchFamily="18" charset="0"/>
              </a:rPr>
              <a:t>Mr. Amit Kumar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Asst Professor</a:t>
            </a:r>
          </a:p>
        </p:txBody>
      </p:sp>
    </p:spTree>
    <p:extLst>
      <p:ext uri="{BB962C8B-B14F-4D97-AF65-F5344CB8AC3E}">
        <p14:creationId xmlns:p14="http://schemas.microsoft.com/office/powerpoint/2010/main" val="8927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7900-B9F4-235F-8CC5-B66833E81B17}"/>
              </a:ext>
            </a:extLst>
          </p:cNvPr>
          <p:cNvSpPr txBox="1"/>
          <p:nvPr/>
        </p:nvSpPr>
        <p:spPr>
          <a:xfrm>
            <a:off x="493728" y="2090658"/>
            <a:ext cx="11506201" cy="2951064"/>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Facial recognition technology is becoming increasingly popular in security systems, as it offers a more secure and convenient way to authenticate users. </a:t>
            </a:r>
            <a:r>
              <a:rPr lang="en-US" dirty="0">
                <a:latin typeface="Times New Roman" panose="02020603050405020304" pitchFamily="18" charset="0"/>
                <a:cs typeface="Times New Roman" panose="02020603050405020304" pitchFamily="18" charset="0"/>
              </a:rPr>
              <a:t>F</a:t>
            </a:r>
            <a:r>
              <a:rPr lang="en-US" b="0" i="0" dirty="0">
                <a:effectLst/>
                <a:latin typeface="Times New Roman" panose="02020603050405020304" pitchFamily="18" charset="0"/>
                <a:cs typeface="Times New Roman" panose="02020603050405020304" pitchFamily="18" charset="0"/>
              </a:rPr>
              <a:t>acial security alert system that aims to improve the accuracy and reliability of facial recognition technology for security applications. The system is designed to continuously monitor a secure area and automatically generate alerts when an unauthorized or suspicious individual is detected. These alerts can be sent to security personnel or authorities for further action, ensuring a quick response to potential security threats. Overall, this system offers a powerful and reliable tool for improving security measures and protecting sensitive information, making it a valuable asset for any organization looking to enhance their security protocols.</a:t>
            </a:r>
          </a:p>
        </p:txBody>
      </p:sp>
      <p:sp>
        <p:nvSpPr>
          <p:cNvPr id="2" name="Title 1">
            <a:extLst>
              <a:ext uri="{FF2B5EF4-FFF2-40B4-BE49-F238E27FC236}">
                <a16:creationId xmlns:a16="http://schemas.microsoft.com/office/drawing/2014/main" id="{BF4AD41B-757C-AFE7-00D3-86C77B86DD85}"/>
              </a:ext>
            </a:extLst>
          </p:cNvPr>
          <p:cNvSpPr txBox="1">
            <a:spLocks/>
          </p:cNvSpPr>
          <p:nvPr/>
        </p:nvSpPr>
        <p:spPr>
          <a:xfrm>
            <a:off x="0" y="-98621"/>
            <a:ext cx="12192000" cy="19934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ABSTRACT</a:t>
            </a:r>
            <a:endParaRPr lang="en-IN" sz="3000" b="1"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20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30E3-B68D-2488-E477-D3F6342AE877}"/>
              </a:ext>
            </a:extLst>
          </p:cNvPr>
          <p:cNvSpPr txBox="1">
            <a:spLocks/>
          </p:cNvSpPr>
          <p:nvPr/>
        </p:nvSpPr>
        <p:spPr>
          <a:xfrm>
            <a:off x="0" y="-98621"/>
            <a:ext cx="12192000" cy="20688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INTRODUCTION</a:t>
            </a:r>
            <a:endParaRPr lang="en-IN" sz="3000" b="1" spc="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267B8C-F0E3-C69C-1409-A3465AABFB64}"/>
              </a:ext>
            </a:extLst>
          </p:cNvPr>
          <p:cNvSpPr txBox="1"/>
          <p:nvPr/>
        </p:nvSpPr>
        <p:spPr>
          <a:xfrm>
            <a:off x="697584" y="2149311"/>
            <a:ext cx="10652288" cy="295106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this project, we will utilize a machine learning tool called Teachable Machine to develop a facial security alert system. Teachable Machine allows us to train a model to recognize and classify different facial features using a dataset of images. By providing the model with images of different individuals, we can teach it to distinguish between them and trigger an alert when an unauthorized person is detected. The system will work by capturing live video feed from a camera and processing it through the trained model. If a match is found between the detected face and the stored images of authorized individuals, no action is taken. However, if an unauthorized face is detected, an alert will be triggered, notifying the appropriate authorities.</a:t>
            </a:r>
          </a:p>
        </p:txBody>
      </p:sp>
    </p:spTree>
    <p:extLst>
      <p:ext uri="{BB962C8B-B14F-4D97-AF65-F5344CB8AC3E}">
        <p14:creationId xmlns:p14="http://schemas.microsoft.com/office/powerpoint/2010/main" val="113164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D3D2EB2-45D4-33EB-C473-63645695BA46}"/>
              </a:ext>
            </a:extLst>
          </p:cNvPr>
          <p:cNvSpPr txBox="1"/>
          <p:nvPr/>
        </p:nvSpPr>
        <p:spPr>
          <a:xfrm>
            <a:off x="1248326" y="1557362"/>
            <a:ext cx="39937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Components Requirements</a:t>
            </a:r>
            <a:endParaRPr lang="en-IN" b="1"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B9F78E28-66A4-0BDD-C281-A9545A7BF170}"/>
              </a:ext>
            </a:extLst>
          </p:cNvPr>
          <p:cNvSpPr>
            <a:spLocks noGrp="1"/>
          </p:cNvSpPr>
          <p:nvPr>
            <p:ph type="title"/>
          </p:nvPr>
        </p:nvSpPr>
        <p:spPr>
          <a:xfrm>
            <a:off x="-21996" y="221890"/>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COMPONENTS</a:t>
            </a:r>
            <a:endParaRPr lang="en-IN" sz="3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C96A8E-203D-CD81-AC99-DC16A30BAA33}"/>
              </a:ext>
            </a:extLst>
          </p:cNvPr>
          <p:cNvSpPr txBox="1"/>
          <p:nvPr/>
        </p:nvSpPr>
        <p:spPr>
          <a:xfrm>
            <a:off x="1209304" y="2016993"/>
            <a:ext cx="4164701" cy="8735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Spyder version -5</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Teachable Machine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047C297-64EB-5663-0D0F-619A254C5A27}"/>
              </a:ext>
            </a:extLst>
          </p:cNvPr>
          <p:cNvSpPr txBox="1"/>
          <p:nvPr/>
        </p:nvSpPr>
        <p:spPr>
          <a:xfrm>
            <a:off x="1294802" y="3429000"/>
            <a:ext cx="39937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Components Requirements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7B33BE-27B3-5F55-7F4B-5829233B2E4F}"/>
              </a:ext>
            </a:extLst>
          </p:cNvPr>
          <p:cNvSpPr txBox="1"/>
          <p:nvPr/>
        </p:nvSpPr>
        <p:spPr>
          <a:xfrm>
            <a:off x="1162830" y="4001631"/>
            <a:ext cx="5841101"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 Intel Core Duo 2 GHz</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- 2 GB Minimum Ram Required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 Windows 7 or Later</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18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7900-B9F4-235F-8CC5-B66833E81B17}"/>
              </a:ext>
            </a:extLst>
          </p:cNvPr>
          <p:cNvSpPr txBox="1"/>
          <p:nvPr/>
        </p:nvSpPr>
        <p:spPr>
          <a:xfrm>
            <a:off x="410134" y="1419912"/>
            <a:ext cx="11506201" cy="1704569"/>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existing system for an facial security alert system typically includes a setup where cameras are placed in various locations to capture facial images. These images are then processed by an AI algorithm that compares them to a database of known faces to determine if there is a match. If a match is found, the system alerts security personnel to take appropriate action.</a:t>
            </a:r>
          </a:p>
        </p:txBody>
      </p:sp>
      <p:sp>
        <p:nvSpPr>
          <p:cNvPr id="2" name="Title 1">
            <a:extLst>
              <a:ext uri="{FF2B5EF4-FFF2-40B4-BE49-F238E27FC236}">
                <a16:creationId xmlns:a16="http://schemas.microsoft.com/office/drawing/2014/main" id="{FC3330E3-B68D-2488-E477-D3F6342AE877}"/>
              </a:ext>
            </a:extLst>
          </p:cNvPr>
          <p:cNvSpPr txBox="1">
            <a:spLocks/>
          </p:cNvSpPr>
          <p:nvPr/>
        </p:nvSpPr>
        <p:spPr>
          <a:xfrm>
            <a:off x="0" y="-493068"/>
            <a:ext cx="12192000" cy="17052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EXISTING SYSTEM</a:t>
            </a:r>
            <a:endParaRPr lang="en-IN" sz="3000" b="1" spc="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0A12A9-800B-0266-355E-BE5610032148}"/>
              </a:ext>
            </a:extLst>
          </p:cNvPr>
          <p:cNvSpPr txBox="1"/>
          <p:nvPr/>
        </p:nvSpPr>
        <p:spPr>
          <a:xfrm>
            <a:off x="410134" y="3429000"/>
            <a:ext cx="1833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Disadvantages :</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37B149-AC77-73EB-59C7-C55D29652F60}"/>
              </a:ext>
            </a:extLst>
          </p:cNvPr>
          <p:cNvSpPr txBox="1"/>
          <p:nvPr/>
        </p:nvSpPr>
        <p:spPr>
          <a:xfrm>
            <a:off x="410134" y="3992853"/>
            <a:ext cx="11371732" cy="253556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1. Bias: </a:t>
            </a:r>
            <a:r>
              <a:rPr lang="en-US" b="0" i="0" dirty="0">
                <a:effectLst/>
                <a:latin typeface="Times New Roman" panose="02020603050405020304" pitchFamily="18" charset="0"/>
                <a:cs typeface="Times New Roman" panose="02020603050405020304" pitchFamily="18" charset="0"/>
              </a:rPr>
              <a:t>AI algorithms can inherit the biases of the data they are trained on, which can result in discriminatory outcomes for certain groups of people.</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Privacy concerns: </a:t>
            </a:r>
            <a:r>
              <a:rPr lang="en-US" b="0" i="0" dirty="0">
                <a:effectLst/>
                <a:latin typeface="Times New Roman" panose="02020603050405020304" pitchFamily="18" charset="0"/>
                <a:cs typeface="Times New Roman" panose="02020603050405020304" pitchFamily="18" charset="0"/>
              </a:rPr>
              <a:t>The use of facial recognition technology raises significant privacy concerns, as individuals may not consent to having their faces scanned and stored in a database.</a:t>
            </a:r>
          </a:p>
          <a:p>
            <a:pPr algn="just">
              <a:lnSpc>
                <a:spcPct val="150000"/>
              </a:lnSpc>
            </a:pPr>
            <a:r>
              <a:rPr lang="en-US" b="1" dirty="0">
                <a:latin typeface="Times New Roman" panose="02020603050405020304" pitchFamily="18" charset="0"/>
                <a:cs typeface="Times New Roman" panose="02020603050405020304" pitchFamily="18" charset="0"/>
              </a:rPr>
              <a:t>3. Security vulnerabilities: </a:t>
            </a:r>
            <a:r>
              <a:rPr lang="en-US" b="0" i="0" dirty="0">
                <a:effectLst/>
                <a:latin typeface="Times New Roman" panose="02020603050405020304" pitchFamily="18" charset="0"/>
                <a:cs typeface="Times New Roman" panose="02020603050405020304" pitchFamily="18" charset="0"/>
              </a:rPr>
              <a:t>AI-based facial security alert systems may be vulnerable to hacking and manipulation, potentially leading to security breaches and unauthorized access.</a:t>
            </a:r>
          </a:p>
        </p:txBody>
      </p:sp>
    </p:spTree>
    <p:extLst>
      <p:ext uri="{BB962C8B-B14F-4D97-AF65-F5344CB8AC3E}">
        <p14:creationId xmlns:p14="http://schemas.microsoft.com/office/powerpoint/2010/main" val="29908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656"/>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PROPOSAL SYSTEM</a:t>
            </a:r>
            <a:endParaRPr lang="en-IN"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C5636A-7972-F14D-0011-72EFB1D3D152}"/>
              </a:ext>
            </a:extLst>
          </p:cNvPr>
          <p:cNvSpPr txBox="1"/>
          <p:nvPr/>
        </p:nvSpPr>
        <p:spPr>
          <a:xfrm>
            <a:off x="461681" y="1259057"/>
            <a:ext cx="11268635" cy="2120068"/>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In the proposed system using Teachable Machine, the process is simplified and made more accessible to users without technical expertise. Teachable Machine is a web-based tool developed by Google that allows users to easily train machine learning models without the need for coding knowledge. In this system, users can upload their own facial images, label them accordingly (e.g. employee, visitor, intruder), and train the machine learning model to recognize these different categories.</a:t>
            </a:r>
          </a:p>
        </p:txBody>
      </p:sp>
      <p:sp>
        <p:nvSpPr>
          <p:cNvPr id="6" name="TextBox 5">
            <a:extLst>
              <a:ext uri="{FF2B5EF4-FFF2-40B4-BE49-F238E27FC236}">
                <a16:creationId xmlns:a16="http://schemas.microsoft.com/office/drawing/2014/main" id="{B4925A43-C0EF-2767-03B3-75AFAF7E579F}"/>
              </a:ext>
            </a:extLst>
          </p:cNvPr>
          <p:cNvSpPr txBox="1"/>
          <p:nvPr/>
        </p:nvSpPr>
        <p:spPr>
          <a:xfrm>
            <a:off x="546523" y="3655244"/>
            <a:ext cx="1833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Advantages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4FF4D3-2D2A-E58C-3194-C2124AAA98E1}"/>
              </a:ext>
            </a:extLst>
          </p:cNvPr>
          <p:cNvSpPr txBox="1"/>
          <p:nvPr/>
        </p:nvSpPr>
        <p:spPr>
          <a:xfrm>
            <a:off x="461681" y="4123033"/>
            <a:ext cx="11268635" cy="1704569"/>
          </a:xfrm>
          <a:prstGeom prst="rect">
            <a:avLst/>
          </a:prstGeom>
          <a:noFill/>
        </p:spPr>
        <p:txBody>
          <a:bodyPr wrap="square" rtlCol="0">
            <a:spAutoFit/>
          </a:bodyPr>
          <a:lstStyle/>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Simplified training process: </a:t>
            </a:r>
            <a:r>
              <a:rPr lang="en-US" b="0" i="0" dirty="0">
                <a:effectLst/>
                <a:latin typeface="Times New Roman" panose="02020603050405020304" pitchFamily="18" charset="0"/>
                <a:cs typeface="Times New Roman" panose="02020603050405020304" pitchFamily="18" charset="0"/>
              </a:rPr>
              <a:t>Users can easily train the model by providing examples of different categories without the need for complex coding or machine learning algorithms.</a:t>
            </a:r>
          </a:p>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 Real-time facial recognition: </a:t>
            </a:r>
            <a:r>
              <a:rPr lang="en-US" b="0" i="0" dirty="0">
                <a:effectLst/>
                <a:latin typeface="Times New Roman" panose="02020603050405020304" pitchFamily="18" charset="0"/>
                <a:cs typeface="Times New Roman" panose="02020603050405020304" pitchFamily="18" charset="0"/>
              </a:rPr>
              <a:t>The trained model can be deployed in a real-time system that can quickly identify individuals based on their facial features.</a:t>
            </a:r>
          </a:p>
        </p:txBody>
      </p:sp>
    </p:spTree>
    <p:extLst>
      <p:ext uri="{BB962C8B-B14F-4D97-AF65-F5344CB8AC3E}">
        <p14:creationId xmlns:p14="http://schemas.microsoft.com/office/powerpoint/2010/main" val="403474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0D5DF73-394D-255B-DAF3-BB147DAFE3BD}"/>
              </a:ext>
            </a:extLst>
          </p:cNvPr>
          <p:cNvSpPr>
            <a:spLocks noGrp="1"/>
          </p:cNvSpPr>
          <p:nvPr>
            <p:ph type="title"/>
          </p:nvPr>
        </p:nvSpPr>
        <p:spPr>
          <a:xfrm>
            <a:off x="0" y="-98621"/>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IMPLEMENTATION OF CODE</a:t>
            </a:r>
            <a:endParaRPr lang="en-IN"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3275CA-7599-C3D9-CBCC-ADCF98BE497B}"/>
              </a:ext>
            </a:extLst>
          </p:cNvPr>
          <p:cNvSpPr txBox="1"/>
          <p:nvPr/>
        </p:nvSpPr>
        <p:spPr>
          <a:xfrm>
            <a:off x="5000437" y="1615575"/>
            <a:ext cx="2888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3696C8F-713D-6A77-0493-61A348D3EFF1}"/>
              </a:ext>
            </a:extLst>
          </p:cNvPr>
          <p:cNvSpPr txBox="1"/>
          <p:nvPr/>
        </p:nvSpPr>
        <p:spPr>
          <a:xfrm>
            <a:off x="744719" y="1074656"/>
            <a:ext cx="10906813" cy="5632311"/>
          </a:xfrm>
          <a:prstGeom prst="rect">
            <a:avLst/>
          </a:prstGeom>
          <a:noFill/>
        </p:spPr>
        <p:txBody>
          <a:bodyPr wrap="square" rtlCol="0">
            <a:spAutoFit/>
          </a:bodyPr>
          <a:lstStyle/>
          <a:p>
            <a:r>
              <a:rPr lang="en-US" dirty="0"/>
              <a:t>import cv2</a:t>
            </a:r>
          </a:p>
          <a:p>
            <a:r>
              <a:rPr lang="en-US" dirty="0"/>
              <a:t>import </a:t>
            </a:r>
            <a:r>
              <a:rPr lang="en-US" dirty="0" err="1"/>
              <a:t>pywhatkit</a:t>
            </a:r>
            <a:endParaRPr lang="en-US" dirty="0"/>
          </a:p>
          <a:p>
            <a:r>
              <a:rPr lang="en-US" dirty="0"/>
              <a:t>import </a:t>
            </a:r>
            <a:r>
              <a:rPr lang="en-US" dirty="0" err="1"/>
              <a:t>numpy</a:t>
            </a:r>
            <a:r>
              <a:rPr lang="en-US" dirty="0"/>
              <a:t> as np</a:t>
            </a:r>
          </a:p>
          <a:p>
            <a:r>
              <a:rPr lang="en-US" dirty="0"/>
              <a:t>from </a:t>
            </a:r>
            <a:r>
              <a:rPr lang="en-US" dirty="0" err="1"/>
              <a:t>tensorflow.keras.models</a:t>
            </a:r>
            <a:r>
              <a:rPr lang="en-US" dirty="0"/>
              <a:t> import </a:t>
            </a:r>
            <a:r>
              <a:rPr lang="en-US" dirty="0" err="1"/>
              <a:t>load_model</a:t>
            </a:r>
            <a:endParaRPr lang="en-US" dirty="0"/>
          </a:p>
          <a:p>
            <a:r>
              <a:rPr lang="en-US" dirty="0"/>
              <a:t># Load the pre-trained </a:t>
            </a:r>
            <a:r>
              <a:rPr lang="en-US" dirty="0" err="1"/>
              <a:t>Keras</a:t>
            </a:r>
            <a:r>
              <a:rPr lang="en-US" dirty="0"/>
              <a:t> model and labels</a:t>
            </a:r>
          </a:p>
          <a:p>
            <a:r>
              <a:rPr lang="en-US" dirty="0" err="1"/>
              <a:t>model_path</a:t>
            </a:r>
            <a:r>
              <a:rPr lang="en-US" dirty="0"/>
              <a:t> = </a:t>
            </a:r>
            <a:r>
              <a:rPr lang="en-US" dirty="0" err="1"/>
              <a:t>r"C</a:t>
            </a:r>
            <a:r>
              <a:rPr lang="en-US" dirty="0"/>
              <a:t>:\Users\priyanka\OneDrive\Desktop\Domain project\final\keras_model.h5“</a:t>
            </a:r>
          </a:p>
          <a:p>
            <a:r>
              <a:rPr lang="en-US" dirty="0" err="1"/>
              <a:t>label_path</a:t>
            </a:r>
            <a:r>
              <a:rPr lang="en-US" dirty="0"/>
              <a:t> = </a:t>
            </a:r>
            <a:r>
              <a:rPr lang="en-US" dirty="0" err="1"/>
              <a:t>r"C</a:t>
            </a:r>
            <a:r>
              <a:rPr lang="en-US" dirty="0"/>
              <a:t>:\Users\priyanka\OneDrive\Desktop\Domain project\final\labels.txt“</a:t>
            </a:r>
          </a:p>
          <a:p>
            <a:r>
              <a:rPr lang="en-US" dirty="0"/>
              <a:t>model = </a:t>
            </a:r>
            <a:r>
              <a:rPr lang="en-US" dirty="0" err="1"/>
              <a:t>load_model</a:t>
            </a:r>
            <a:r>
              <a:rPr lang="en-US" dirty="0"/>
              <a:t>(</a:t>
            </a:r>
            <a:r>
              <a:rPr lang="en-US" dirty="0" err="1"/>
              <a:t>model_path</a:t>
            </a:r>
            <a:r>
              <a:rPr lang="en-US" dirty="0"/>
              <a:t>)</a:t>
            </a:r>
          </a:p>
          <a:p>
            <a:r>
              <a:rPr lang="en-US" dirty="0"/>
              <a:t>with open(</a:t>
            </a:r>
            <a:r>
              <a:rPr lang="en-US" dirty="0" err="1"/>
              <a:t>label_path</a:t>
            </a:r>
            <a:r>
              <a:rPr lang="en-US" dirty="0"/>
              <a:t>, 'r') as f:</a:t>
            </a:r>
          </a:p>
          <a:p>
            <a:r>
              <a:rPr lang="en-US" dirty="0"/>
              <a:t>labels = </a:t>
            </a:r>
            <a:r>
              <a:rPr lang="en-US" dirty="0" err="1"/>
              <a:t>f.read</a:t>
            </a:r>
            <a:r>
              <a:rPr lang="en-US" dirty="0"/>
              <a:t>().</a:t>
            </a:r>
            <a:r>
              <a:rPr lang="en-US" dirty="0" err="1"/>
              <a:t>splitlines</a:t>
            </a:r>
            <a:r>
              <a:rPr lang="en-US" dirty="0"/>
              <a:t>()</a:t>
            </a:r>
          </a:p>
          <a:p>
            <a:r>
              <a:rPr lang="en-US" dirty="0"/>
              <a:t># Open a video capture object</a:t>
            </a:r>
          </a:p>
          <a:p>
            <a:r>
              <a:rPr lang="en-US" dirty="0"/>
              <a:t>cap = cv2.VideoCapture(0)  # You can replace 0 with the video file path if you want to process a video file</a:t>
            </a:r>
          </a:p>
          <a:p>
            <a:r>
              <a:rPr lang="en-US" dirty="0"/>
              <a:t># Set the resolution of the captured frame</a:t>
            </a:r>
          </a:p>
          <a:p>
            <a:r>
              <a:rPr lang="en-US" dirty="0" err="1"/>
              <a:t>cap.set</a:t>
            </a:r>
            <a:r>
              <a:rPr lang="en-US" dirty="0"/>
              <a:t>(cv2.CAP_PROP_FRAME_WIDTH, 1920)  # Set the width</a:t>
            </a:r>
          </a:p>
          <a:p>
            <a:r>
              <a:rPr lang="en-US" dirty="0" err="1"/>
              <a:t>cap.set</a:t>
            </a:r>
            <a:r>
              <a:rPr lang="en-US" dirty="0"/>
              <a:t>(cv2.CAP_PROP_FRAME_HEIGHT, 1080)  # Set the height</a:t>
            </a:r>
          </a:p>
          <a:p>
            <a:r>
              <a:rPr lang="en-US" dirty="0"/>
              <a:t> # Display the frame</a:t>
            </a:r>
          </a:p>
          <a:p>
            <a:r>
              <a:rPr lang="en-US" dirty="0"/>
              <a:t>cv2.imshow('Frame', frame)    </a:t>
            </a:r>
            <a:r>
              <a:rPr lang="en-US" dirty="0" err="1"/>
              <a:t>pywhatkit.sendwhatmsg</a:t>
            </a:r>
            <a:r>
              <a:rPr lang="en-US" dirty="0"/>
              <a:t>("+918297709845", "This face is not in database!",20,53)   </a:t>
            </a:r>
          </a:p>
          <a:p>
            <a:r>
              <a:rPr lang="en-US" dirty="0"/>
              <a:t> # Release the video capture object and close all windows</a:t>
            </a:r>
          </a:p>
          <a:p>
            <a:r>
              <a:rPr lang="en-US" dirty="0" err="1"/>
              <a:t>cap.release</a:t>
            </a:r>
            <a:r>
              <a:rPr lang="en-US" dirty="0"/>
              <a:t>()</a:t>
            </a:r>
          </a:p>
          <a:p>
            <a:r>
              <a:rPr lang="en-US" dirty="0"/>
              <a:t>cv2.destroyAllWindows()</a:t>
            </a:r>
          </a:p>
        </p:txBody>
      </p:sp>
    </p:spTree>
    <p:extLst>
      <p:ext uri="{BB962C8B-B14F-4D97-AF65-F5344CB8AC3E}">
        <p14:creationId xmlns:p14="http://schemas.microsoft.com/office/powerpoint/2010/main" val="264143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DE7DF26-ACB0-CAE8-A630-1D804295F6AC}"/>
              </a:ext>
            </a:extLst>
          </p:cNvPr>
          <p:cNvSpPr>
            <a:spLocks noGrp="1"/>
          </p:cNvSpPr>
          <p:nvPr>
            <p:ph type="title"/>
          </p:nvPr>
        </p:nvSpPr>
        <p:spPr>
          <a:xfrm>
            <a:off x="0" y="-98621"/>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OUTPUT</a:t>
            </a:r>
            <a:endParaRPr lang="en-IN" sz="3000" b="1"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548D29EA-3C6B-0F13-8D29-D98971E96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031" y="1122379"/>
            <a:ext cx="8201318" cy="4613241"/>
          </a:xfrm>
          <a:prstGeom prst="rect">
            <a:avLst/>
          </a:prstGeom>
        </p:spPr>
      </p:pic>
    </p:spTree>
    <p:extLst>
      <p:ext uri="{BB962C8B-B14F-4D97-AF65-F5344CB8AC3E}">
        <p14:creationId xmlns:p14="http://schemas.microsoft.com/office/powerpoint/2010/main" val="20375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69E958-05D6-EB01-13EA-001A9D884F8D}"/>
              </a:ext>
            </a:extLst>
          </p:cNvPr>
          <p:cNvSpPr txBox="1"/>
          <p:nvPr/>
        </p:nvSpPr>
        <p:spPr>
          <a:xfrm>
            <a:off x="421341" y="2059096"/>
            <a:ext cx="11349318" cy="29578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the facial security alert system using Teachable Machine has proven to be an effective and efficient method for monitoring and identifying individuals in various security scenarios. The system's ability to accurately recognize faces and issue alerts in real-time has the potential to greatly enhance security measures in public spaces, residential complexes, and other environments where facial recognition technology is needed. With further advancements in machine learning and image recognition technology, this system can be continuously improved to provide even more reliable and robust security solutions. Overall, the facial security alert system using Teachable Machine shows great promise in ensuring safety and security in various settings.</a:t>
            </a:r>
          </a:p>
        </p:txBody>
      </p:sp>
      <p:sp>
        <p:nvSpPr>
          <p:cNvPr id="9" name="Title 1">
            <a:extLst>
              <a:ext uri="{FF2B5EF4-FFF2-40B4-BE49-F238E27FC236}">
                <a16:creationId xmlns:a16="http://schemas.microsoft.com/office/drawing/2014/main" id="{9DE7DF26-ACB0-CAE8-A630-1D804295F6AC}"/>
              </a:ext>
            </a:extLst>
          </p:cNvPr>
          <p:cNvSpPr>
            <a:spLocks noGrp="1"/>
          </p:cNvSpPr>
          <p:nvPr>
            <p:ph type="title"/>
          </p:nvPr>
        </p:nvSpPr>
        <p:spPr>
          <a:xfrm>
            <a:off x="0" y="-98621"/>
            <a:ext cx="12192000" cy="3086918"/>
          </a:xfrm>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61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TotalTime>
  <Words>1013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COMPONENTS</vt:lpstr>
      <vt:lpstr>PowerPoint Presentation</vt:lpstr>
      <vt:lpstr>PROPOSAL SYSTEM</vt:lpstr>
      <vt:lpstr>IMPLEMENTATION OF CODE</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Nishtala</dc:creator>
  <cp:lastModifiedBy>PRIYANKA MADDI</cp:lastModifiedBy>
  <cp:revision>42</cp:revision>
  <dcterms:created xsi:type="dcterms:W3CDTF">2023-02-10T03:55:06Z</dcterms:created>
  <dcterms:modified xsi:type="dcterms:W3CDTF">2024-04-16T17:43:24Z</dcterms:modified>
</cp:coreProperties>
</file>