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2BA0-C18C-4BE5-A302-2B207FA7610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9AA7D-EF7E-4BA5-8D9A-C9BB90E5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5370-4E42-AF4C-A9F6-0258EF9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9577-D5CA-4148-9937-6BD5F206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GROUP 4- OSS</a:t>
            </a:r>
          </a:p>
          <a:p>
            <a:r>
              <a:rPr lang="en-US"/>
              <a:t>1) OMKAR PATIL- 4</a:t>
            </a:r>
          </a:p>
          <a:p>
            <a:r>
              <a:rPr lang="en-US"/>
              <a:t>2) RAHUL CHETTIAR-8 </a:t>
            </a:r>
          </a:p>
          <a:p>
            <a:r>
              <a:rPr lang="en-US"/>
              <a:t>3) CHRISTINA CHETTY-9 </a:t>
            </a:r>
          </a:p>
          <a:p>
            <a:r>
              <a:rPr lang="en-US"/>
              <a:t>4)DARREN CHETTY-10 </a:t>
            </a:r>
          </a:p>
          <a:p>
            <a:r>
              <a:rPr lang="en-US"/>
              <a:t>5) SASINRAJ CHETTY-11 </a:t>
            </a:r>
          </a:p>
          <a:p>
            <a:r>
              <a:rPr lang="en-US"/>
              <a:t>6)NIKHIL DUBEY- 17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</a:t>
            </a:r>
            <a:r>
              <a:rPr lang="en-US" dirty="0"/>
              <a:t>-</a:t>
            </a:r>
            <a:r>
              <a:rPr lang="en-US" b="1" dirty="0"/>
              <a:t>source software</a:t>
            </a:r>
            <a:r>
              <a:rPr lang="en-US" dirty="0"/>
              <a:t> (OSS) is any computer </a:t>
            </a:r>
            <a:r>
              <a:rPr lang="en-US" b="1" dirty="0"/>
              <a:t>software</a:t>
            </a:r>
            <a:r>
              <a:rPr lang="en-US" dirty="0"/>
              <a:t> that's distributed with its </a:t>
            </a:r>
            <a:r>
              <a:rPr lang="en-US" b="1" dirty="0"/>
              <a:t>source</a:t>
            </a:r>
            <a:r>
              <a:rPr lang="en-US" dirty="0"/>
              <a:t> code available for modification. That means it usually includes a license for programmers to change the </a:t>
            </a:r>
            <a:r>
              <a:rPr lang="en-US" b="1" dirty="0"/>
              <a:t>software</a:t>
            </a:r>
            <a:r>
              <a:rPr lang="en-US" dirty="0"/>
              <a:t> in any way they choose: They can fix bugs, improve functions, or adapt the </a:t>
            </a:r>
            <a:r>
              <a:rPr lang="en-US" b="1" dirty="0"/>
              <a:t>software</a:t>
            </a:r>
            <a:r>
              <a:rPr lang="en-US" dirty="0"/>
              <a:t> to suit their own needs.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r>
              <a:rPr lang="en-US" dirty="0"/>
              <a:t>APACHE</a:t>
            </a:r>
          </a:p>
          <a:p>
            <a:r>
              <a:rPr lang="en-US" dirty="0"/>
              <a:t>PERL, PYTHON, PHP, ETC. AND LANGUAGES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MOZILLA FIREFOX</a:t>
            </a:r>
          </a:p>
          <a:p>
            <a:r>
              <a:rPr lang="en-US" dirty="0"/>
              <a:t>ECLIPSE</a:t>
            </a:r>
          </a:p>
          <a:p>
            <a:r>
              <a:rPr lang="en-US" dirty="0"/>
              <a:t>……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OSS BUG FREE???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open source bug</a:t>
            </a:r>
            <a:r>
              <a:rPr lang="en-US" dirty="0"/>
              <a:t> tracking tools are the stress-</a:t>
            </a:r>
            <a:r>
              <a:rPr lang="en-US" b="1" dirty="0"/>
              <a:t>free</a:t>
            </a:r>
            <a:r>
              <a:rPr lang="en-US" dirty="0"/>
              <a:t> way to gain knowledge of the </a:t>
            </a:r>
            <a:r>
              <a:rPr lang="en-US" b="1" dirty="0"/>
              <a:t>software</a:t>
            </a:r>
            <a:r>
              <a:rPr lang="en-US" dirty="0"/>
              <a:t> and to put up a new workflow within the process. Even they are </a:t>
            </a:r>
            <a:r>
              <a:rPr lang="en-US" b="1" dirty="0"/>
              <a:t>free</a:t>
            </a:r>
            <a:r>
              <a:rPr lang="en-US" dirty="0"/>
              <a:t> to use your team track issues at no cost by employing </a:t>
            </a:r>
            <a:r>
              <a:rPr lang="en-US" b="1" dirty="0"/>
              <a:t>free bug</a:t>
            </a:r>
            <a:r>
              <a:rPr lang="en-US" dirty="0"/>
              <a:t> tracking tool.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OPEN SOURCE SOFTWARE???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in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71800"/>
            <a:ext cx="465772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software is a type of computer software in which source code is released under a license in which the copyright holder grants users the rights to use, study, change, and distribute the software to anyone and for any purpose. Open-source software may be developed in a collaborative public manner.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Developer: </a:t>
            </a:r>
            <a:r>
              <a:rPr lang="en-US" dirty="0" err="1"/>
              <a:t>Zmanda</a:t>
            </a:r>
            <a:r>
              <a:rPr lang="en-US" dirty="0"/>
              <a:t>, </a:t>
            </a:r>
            <a:r>
              <a:rPr lang="en-US" dirty="0" err="1"/>
              <a:t>Danese</a:t>
            </a:r>
            <a:r>
              <a:rPr lang="en-US" dirty="0"/>
              <a:t> Cooper</a:t>
            </a:r>
          </a:p>
        </p:txBody>
      </p:sp>
      <p:pic>
        <p:nvPicPr>
          <p:cNvPr id="4" name="Content Placeholder 3" descr="zman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447800"/>
            <a:ext cx="5480050" cy="1765300"/>
          </a:xfrm>
        </p:spPr>
      </p:pic>
      <p:pic>
        <p:nvPicPr>
          <p:cNvPr id="5" name="Picture 4" descr="danese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352800"/>
            <a:ext cx="377877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HISTORY OF OSS???</a:t>
            </a:r>
          </a:p>
        </p:txBody>
      </p:sp>
      <p:pic>
        <p:nvPicPr>
          <p:cNvPr id="4" name="Content Placeholder 3" descr="O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71600"/>
            <a:ext cx="5105400" cy="5105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Source Definition was originally derived from the </a:t>
            </a:r>
            <a:r>
              <a:rPr lang="en-US" dirty="0" err="1"/>
              <a:t>Debian</a:t>
            </a:r>
            <a:r>
              <a:rPr lang="en-US" dirty="0"/>
              <a:t> Free Software Guidelines (DFSG). Bruce </a:t>
            </a:r>
            <a:r>
              <a:rPr lang="en-US" dirty="0" err="1"/>
              <a:t>Perens</a:t>
            </a:r>
            <a:r>
              <a:rPr lang="en-US" dirty="0"/>
              <a:t> had composed the original </a:t>
            </a:r>
            <a:r>
              <a:rPr lang="en-US" b="1" dirty="0"/>
              <a:t>draft</a:t>
            </a:r>
            <a:r>
              <a:rPr lang="en-US" dirty="0"/>
              <a:t> of the DFSG, and it was edited, refined, and approved as formal policy by the </a:t>
            </a:r>
            <a:r>
              <a:rPr lang="en-US" dirty="0" err="1"/>
              <a:t>Debian</a:t>
            </a:r>
            <a:r>
              <a:rPr lang="en-US" dirty="0"/>
              <a:t> developer community in 1997.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OPEN SOURCE INITIATIVE???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Source Initiative (OSI) is a California public benefit corporation, with 501(c)3 tax-exempt status, founded in 1998. It promotes the usage of Open Source Software. The organization was founded in late February 1998 by Bruce </a:t>
            </a:r>
            <a:r>
              <a:rPr lang="en-US" dirty="0" err="1"/>
              <a:t>Perens</a:t>
            </a:r>
            <a:r>
              <a:rPr lang="en-US" dirty="0"/>
              <a:t> and </a:t>
            </a:r>
            <a:r>
              <a:rPr lang="en-US" b="1" dirty="0"/>
              <a:t>Eric 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FOUNDER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ERIC. S. RAYMOND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BRUCE PERENS</a:t>
            </a:r>
          </a:p>
        </p:txBody>
      </p:sp>
      <p:pic>
        <p:nvPicPr>
          <p:cNvPr id="4" name="Picture 3" descr="ERIC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524000"/>
            <a:ext cx="1683990" cy="2362200"/>
          </a:xfrm>
          <a:prstGeom prst="rect">
            <a:avLst/>
          </a:prstGeom>
        </p:spPr>
      </p:pic>
      <p:pic>
        <p:nvPicPr>
          <p:cNvPr id="5" name="Picture 4" descr="BRUCE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67200"/>
            <a:ext cx="20574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OSS WORK??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3" descr="works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95" y="1524000"/>
            <a:ext cx="5954427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187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WHAT IS OPEN SOURCE SOFTWARE???</vt:lpstr>
      <vt:lpstr>PowerPoint Presentation</vt:lpstr>
      <vt:lpstr>Developer: Zmanda, Danese Cooper</vt:lpstr>
      <vt:lpstr>WHAT IS THE HISTORY OF OSS???</vt:lpstr>
      <vt:lpstr>PowerPoint Presentation</vt:lpstr>
      <vt:lpstr>WHAT IS OPEN SOURCE INITIATIVE???</vt:lpstr>
      <vt:lpstr>FOUNDER OF OSI</vt:lpstr>
      <vt:lpstr>HOW DOES OSS WORK??</vt:lpstr>
      <vt:lpstr>PowerPoint Presentation</vt:lpstr>
      <vt:lpstr>EXAMPLES OF OSS…</vt:lpstr>
      <vt:lpstr>IS OSS BUG FREE???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OPEN SOURCE SOFTWARE???</dc:title>
  <dc:creator>user</dc:creator>
  <cp:lastModifiedBy>TONI JOSEPHKENNEDY</cp:lastModifiedBy>
  <cp:revision>6</cp:revision>
  <dcterms:created xsi:type="dcterms:W3CDTF">2021-02-08T01:35:08Z</dcterms:created>
  <dcterms:modified xsi:type="dcterms:W3CDTF">2021-02-23T15:47:36Z</dcterms:modified>
</cp:coreProperties>
</file>