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a:t>
            </a:r>
            <a:r>
              <a:rPr altLang="en-IN" dirty="0" sz="2400" lang="en-US" smtClean="0"/>
              <a:t> </a:t>
            </a:r>
            <a:r>
              <a:rPr altLang="en-IN" dirty="0" sz="2400" lang="en-US" smtClean="0"/>
              <a:t>S</a:t>
            </a:r>
            <a:r>
              <a:rPr altLang="en-IN" dirty="0" sz="2400" lang="en-US" smtClean="0"/>
              <a:t>a</a:t>
            </a:r>
            <a:r>
              <a:rPr altLang="en-IN" dirty="0" sz="2400" lang="en-US" smtClean="0"/>
              <a:t>s</a:t>
            </a:r>
            <a:r>
              <a:rPr altLang="en-IN" dirty="0" sz="2400" lang="en-US" smtClean="0"/>
              <a:t>i</a:t>
            </a:r>
            <a:r>
              <a:rPr altLang="en-IN" dirty="0" sz="2400" lang="en-US" smtClean="0"/>
              <a:t>r</a:t>
            </a:r>
            <a:r>
              <a:rPr altLang="en-IN" dirty="0" sz="2400" lang="en-US" smtClean="0"/>
              <a:t>e</a:t>
            </a:r>
            <a:r>
              <a:rPr altLang="en-IN" dirty="0" sz="2400" lang="en-US" smtClean="0"/>
              <a:t>k</a:t>
            </a:r>
            <a:r>
              <a:rPr altLang="en-IN" dirty="0" sz="2400" lang="en-US" smtClean="0"/>
              <a:t>h</a:t>
            </a:r>
            <a:r>
              <a:rPr altLang="en-IN" dirty="0" sz="2400" lang="en-US" smtClean="0"/>
              <a:t>a</a:t>
            </a:r>
            <a:r>
              <a:rPr altLang="en-IN" dirty="0" sz="2400" lang="en-US" smtClean="0"/>
              <a:t>.</a:t>
            </a:r>
            <a:r>
              <a:rPr altLang="en-IN" dirty="0" sz="2400" lang="en-US" smtClean="0"/>
              <a:t>S</a:t>
            </a:r>
            <a:endParaRPr dirty="0" sz="2400" lang="en-US"/>
          </a:p>
          <a:p>
            <a:r>
              <a:rPr dirty="0" sz="2400" lang="en-US"/>
              <a:t>REGISTER </a:t>
            </a:r>
            <a:r>
              <a:rPr dirty="0" sz="2400" lang="en-US" smtClean="0"/>
              <a:t>NO:</a:t>
            </a:r>
            <a:r>
              <a:rPr altLang="en-IN" dirty="0" sz="2400" lang="en-US" smtClean="0"/>
              <a:t>3</a:t>
            </a:r>
            <a:r>
              <a:rPr altLang="en-IN" dirty="0" sz="2400" lang="en-US" smtClean="0"/>
              <a:t>1</a:t>
            </a:r>
            <a:r>
              <a:rPr altLang="en-IN" dirty="0" sz="2400" lang="en-US" smtClean="0"/>
              <a:t>2</a:t>
            </a:r>
            <a:r>
              <a:rPr altLang="en-IN" dirty="0" sz="2400" lang="en-US" smtClean="0"/>
              <a:t>2</a:t>
            </a:r>
            <a:r>
              <a:rPr altLang="en-IN" dirty="0" sz="2400" lang="en-US" smtClean="0"/>
              <a:t>1</a:t>
            </a:r>
            <a:r>
              <a:rPr altLang="en-IN" dirty="0" sz="2400" lang="en-US" smtClean="0"/>
              <a:t>2</a:t>
            </a:r>
            <a:r>
              <a:rPr altLang="en-IN" dirty="0" sz="2400" lang="en-US" smtClean="0"/>
              <a:t>6</a:t>
            </a:r>
            <a:r>
              <a:rPr altLang="en-IN" dirty="0" sz="2400" lang="en-US" smtClean="0"/>
              <a:t>5</a:t>
            </a:r>
            <a:endParaRPr dirty="0" sz="2400" lang="en-US"/>
          </a:p>
          <a:p>
            <a:r>
              <a:rPr dirty="0" sz="2400" lang="en-US" smtClean="0"/>
              <a:t>DEPARTMENT: </a:t>
            </a:r>
            <a:r>
              <a:rPr dirty="0" sz="2400" lang="en-US" err="1" smtClean="0"/>
              <a:t>Bcom</a:t>
            </a:r>
            <a:r>
              <a:rPr dirty="0" sz="2400" lang="en-US" smtClean="0"/>
              <a:t> (</a:t>
            </a:r>
            <a:r>
              <a:rPr altLang="en-IN" dirty="0" sz="2400" lang="en-US" smtClean="0"/>
              <a:t>j</a:t>
            </a:r>
            <a:r>
              <a:rPr altLang="en-IN" dirty="0" sz="2400" lang="en-US" smtClean="0"/>
              <a:t>e</a:t>
            </a:r>
            <a:r>
              <a:rPr altLang="en-IN" dirty="0" sz="2400" lang="en-US" smtClean="0"/>
              <a:t>n</a:t>
            </a:r>
            <a:r>
              <a:rPr altLang="en-IN" dirty="0" sz="2400" lang="en-US" smtClean="0"/>
              <a:t>r</a:t>
            </a:r>
            <a:r>
              <a:rPr altLang="en-IN" dirty="0" sz="2400" lang="en-US" smtClean="0"/>
              <a:t>a</a:t>
            </a:r>
            <a:r>
              <a:rPr altLang="en-IN" dirty="0" sz="2400" lang="en-US" smtClean="0"/>
              <a:t>l</a:t>
            </a:r>
            <a:r>
              <a:rPr altLang="en-IN" dirty="0" sz="2400" lang="en-US" smtClean="0"/>
              <a:t>)</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117228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200329"/>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247317"/>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3736341"/>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883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3942081"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796280" cy="2771141"/>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Rectangle 2"/>
          <p:cNvSpPr/>
          <p:nvPr/>
        </p:nvSpPr>
        <p:spPr>
          <a:xfrm>
            <a:off x="1676400" y="1447800"/>
            <a:ext cx="3523922" cy="34442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487190" cy="64633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2024-03-28T17:07:22Z</dcterms:created>
  <dcterms:modified xsi:type="dcterms:W3CDTF">2024-10-22T11:02:11Z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b5fb8b713d9e4cf78dac60003aeeb5b1</vt:lpwstr>
  </property>
</Properties>
</file>