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9DA87F-B14A-4C5C-B907-833B4F15E1C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F2DC9D-7881-46CB-B29E-5C28D46FE1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447800"/>
            <a:ext cx="7175351" cy="1676399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sz="6600" dirty="0" smtClean="0"/>
              <a:t>MINI PROJECT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352801"/>
            <a:ext cx="5637010" cy="2209799"/>
          </a:xfrm>
        </p:spPr>
        <p:txBody>
          <a:bodyPr>
            <a:normAutofit/>
          </a:bodyPr>
          <a:lstStyle/>
          <a:p>
            <a:r>
              <a:rPr lang="en-US" dirty="0" smtClean="0"/>
              <a:t>BATCH-7</a:t>
            </a:r>
          </a:p>
          <a:p>
            <a:r>
              <a:rPr lang="en-US" dirty="0"/>
              <a:t> </a:t>
            </a:r>
            <a:r>
              <a:rPr lang="en-US" dirty="0" smtClean="0"/>
              <a:t>TEAM MEMBERS:-</a:t>
            </a:r>
          </a:p>
          <a:p>
            <a:r>
              <a:rPr lang="en-US" dirty="0"/>
              <a:t>	</a:t>
            </a:r>
            <a:r>
              <a:rPr lang="en-US" dirty="0" err="1" smtClean="0"/>
              <a:t>Sasivardhan</a:t>
            </a:r>
            <a:r>
              <a:rPr lang="en-US" dirty="0" smtClean="0"/>
              <a:t> Nayak-20331A12A2</a:t>
            </a:r>
          </a:p>
          <a:p>
            <a:r>
              <a:rPr lang="en-US" dirty="0"/>
              <a:t>	</a:t>
            </a:r>
            <a:r>
              <a:rPr lang="en-US" dirty="0" err="1" smtClean="0"/>
              <a:t>V.Abhishek</a:t>
            </a:r>
            <a:r>
              <a:rPr lang="en-US" dirty="0" smtClean="0"/>
              <a:t> Raju-20331A12C0</a:t>
            </a:r>
          </a:p>
          <a:p>
            <a:r>
              <a:rPr lang="en-US" dirty="0"/>
              <a:t>	</a:t>
            </a:r>
            <a:r>
              <a:rPr lang="en-US" dirty="0" smtClean="0"/>
              <a:t>Md.Junaid-20331A1279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DONATION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In this project we are going to develop a webpage where we can request food or donate food for the needy people and we can provide location for picking the food that we are requested or donated. This is a full stack project in which we use we use front end is developed using HTML,CSS,</a:t>
            </a:r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 and back end is developed using </a:t>
            </a:r>
            <a:r>
              <a:rPr lang="en-US" dirty="0" err="1" smtClean="0"/>
              <a:t>MySql</a:t>
            </a:r>
            <a:r>
              <a:rPr lang="en-US" dirty="0" smtClean="0"/>
              <a:t>  and </a:t>
            </a:r>
            <a:r>
              <a:rPr lang="en-US" dirty="0" err="1" smtClean="0"/>
              <a:t>php</a:t>
            </a:r>
            <a:r>
              <a:rPr lang="en-US" dirty="0" smtClean="0"/>
              <a:t> used for the webservers for the login details.</a:t>
            </a:r>
          </a:p>
        </p:txBody>
      </p:sp>
    </p:spTree>
    <p:extLst>
      <p:ext uri="{BB962C8B-B14F-4D97-AF65-F5344CB8AC3E}">
        <p14:creationId xmlns:p14="http://schemas.microsoft.com/office/powerpoint/2010/main" val="20747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CHAT APPLICATION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Abstract:-</a:t>
            </a:r>
          </a:p>
          <a:p>
            <a:pPr marL="0" indent="0" algn="just">
              <a:buNone/>
            </a:pPr>
            <a:r>
              <a:rPr lang="en-US" dirty="0" smtClean="0"/>
              <a:t>        </a:t>
            </a:r>
            <a:r>
              <a:rPr lang="en-US" dirty="0"/>
              <a:t>In this project we are going to develop a webpage where we can </a:t>
            </a:r>
            <a:r>
              <a:rPr lang="en-US" dirty="0" smtClean="0"/>
              <a:t>build a conversation between the two users or many users and we can share files also. It requires both server and client support for the conversation building. This </a:t>
            </a:r>
            <a:r>
              <a:rPr lang="en-US" dirty="0"/>
              <a:t>is a full stack project in which we use we use front end is developed </a:t>
            </a:r>
            <a:r>
              <a:rPr lang="en-US" dirty="0" smtClean="0"/>
              <a:t>using </a:t>
            </a:r>
            <a:r>
              <a:rPr lang="en-US" dirty="0" err="1" smtClean="0"/>
              <a:t>HTML,CSS,Javascript</a:t>
            </a:r>
            <a:r>
              <a:rPr lang="en-US" dirty="0" smtClean="0"/>
              <a:t>  </a:t>
            </a:r>
            <a:r>
              <a:rPr lang="en-US" dirty="0"/>
              <a:t>and back end is developed using </a:t>
            </a:r>
            <a:r>
              <a:rPr lang="en-US" dirty="0" err="1"/>
              <a:t>MySql</a:t>
            </a:r>
            <a:r>
              <a:rPr lang="en-US" dirty="0"/>
              <a:t>  and </a:t>
            </a:r>
            <a:r>
              <a:rPr lang="en-US" dirty="0" err="1"/>
              <a:t>php</a:t>
            </a:r>
            <a:r>
              <a:rPr lang="en-US" dirty="0"/>
              <a:t> used for the webservers for the login </a:t>
            </a:r>
            <a:r>
              <a:rPr lang="en-US" dirty="0" smtClean="0"/>
              <a:t>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ONLINE PROJECT APPROVAL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		In </a:t>
            </a:r>
            <a:r>
              <a:rPr lang="en-US" dirty="0"/>
              <a:t>this project we are going to develop a webpage where we </a:t>
            </a:r>
            <a:r>
              <a:rPr lang="en-US" dirty="0" smtClean="0"/>
              <a:t>can go for a online approval where there is a student and faculty login where faculty can either approve or reject and can reduce the waiting time for approval of the project. This </a:t>
            </a:r>
            <a:r>
              <a:rPr lang="en-US" dirty="0"/>
              <a:t>is a full stack project in which we use we use front end is developed using </a:t>
            </a:r>
            <a:r>
              <a:rPr lang="en-US" dirty="0" err="1" smtClean="0"/>
              <a:t>HTML,CSS,Javascript</a:t>
            </a:r>
            <a:r>
              <a:rPr lang="en-US" dirty="0" smtClean="0"/>
              <a:t>  </a:t>
            </a:r>
            <a:r>
              <a:rPr lang="en-US" dirty="0"/>
              <a:t>and back end is developed using </a:t>
            </a:r>
            <a:r>
              <a:rPr lang="en-US" dirty="0" err="1"/>
              <a:t>MySql</a:t>
            </a:r>
            <a:r>
              <a:rPr lang="en-US" dirty="0"/>
              <a:t>  and </a:t>
            </a:r>
            <a:r>
              <a:rPr lang="en-US" dirty="0" err="1"/>
              <a:t>php</a:t>
            </a:r>
            <a:r>
              <a:rPr lang="en-US" dirty="0"/>
              <a:t> used for the webservers for the </a:t>
            </a:r>
            <a:r>
              <a:rPr lang="en-US" dirty="0" smtClean="0"/>
              <a:t>login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</TotalTime>
  <Words>179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MINI PROJECT</vt:lpstr>
      <vt:lpstr>FOOD DONATION</vt:lpstr>
      <vt:lpstr>ONLINE CHAT APPLICATION </vt:lpstr>
      <vt:lpstr>ONLINE PROJECT APPROVAL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Srivardhan Nayak</dc:creator>
  <cp:lastModifiedBy>Srivardhan Nayak</cp:lastModifiedBy>
  <cp:revision>7</cp:revision>
  <dcterms:created xsi:type="dcterms:W3CDTF">2023-01-30T16:21:29Z</dcterms:created>
  <dcterms:modified xsi:type="dcterms:W3CDTF">2023-01-30T18:41:21Z</dcterms:modified>
</cp:coreProperties>
</file>