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33CC33"/>
    <a:srgbClr val="F509B2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F28-8A1F-49F5-9877-645C60554E12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0D-27EF-469A-AC27-AADC47691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F28-8A1F-49F5-9877-645C60554E12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0D-27EF-469A-AC27-AADC47691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F28-8A1F-49F5-9877-645C60554E12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0D-27EF-469A-AC27-AADC47691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F28-8A1F-49F5-9877-645C60554E12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0D-27EF-469A-AC27-AADC47691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F28-8A1F-49F5-9877-645C60554E12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0D-27EF-469A-AC27-AADC47691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F28-8A1F-49F5-9877-645C60554E12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0D-27EF-469A-AC27-AADC47691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F28-8A1F-49F5-9877-645C60554E12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0D-27EF-469A-AC27-AADC47691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F28-8A1F-49F5-9877-645C60554E12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0D-27EF-469A-AC27-AADC47691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F28-8A1F-49F5-9877-645C60554E12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0D-27EF-469A-AC27-AADC47691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F28-8A1F-49F5-9877-645C60554E12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20D-27EF-469A-AC27-AADC47691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F28-8A1F-49F5-9877-645C60554E12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54C20D-27EF-469A-AC27-AADC47691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E53F28-8A1F-49F5-9877-645C60554E12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54C20D-27EF-469A-AC27-AADC4769161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000000">
                <a:alpha val="84000"/>
              </a:srgbClr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029200"/>
            <a:ext cx="3962400" cy="609600"/>
          </a:xfrm>
        </p:spPr>
        <p:txBody>
          <a:bodyPr/>
          <a:lstStyle/>
          <a:p>
            <a:r>
              <a:rPr lang="en-CA" dirty="0" smtClean="0">
                <a:latin typeface="Comic Sans MS" pitchFamily="66" charset="0"/>
              </a:rPr>
              <a:t>By </a:t>
            </a:r>
            <a:r>
              <a:rPr lang="en-CA" dirty="0">
                <a:latin typeface="Comic Sans MS" pitchFamily="66" charset="0"/>
              </a:rPr>
              <a:t>J</a:t>
            </a:r>
            <a:r>
              <a:rPr lang="en-CA" dirty="0" smtClean="0">
                <a:latin typeface="Comic Sans MS" pitchFamily="66" charset="0"/>
              </a:rPr>
              <a:t>une </a:t>
            </a:r>
            <a:r>
              <a:rPr lang="en-CA" dirty="0">
                <a:latin typeface="Comic Sans MS" pitchFamily="66" charset="0"/>
              </a:rPr>
              <a:t>M</a:t>
            </a:r>
            <a:r>
              <a:rPr lang="en-CA" dirty="0" smtClean="0">
                <a:latin typeface="Comic Sans MS" pitchFamily="66" charset="0"/>
              </a:rPr>
              <a:t>itchell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4000"/>
            <a:ext cx="891622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CA" sz="9600" b="1" u="sng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Jokerman" pitchFamily="82" charset="0"/>
                <a:cs typeface="Latha" pitchFamily="2"/>
              </a:rPr>
              <a:t>BOTTOM</a:t>
            </a:r>
            <a:r>
              <a:rPr lang="en-CA" sz="5400" b="1" u="sng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Jokerman" pitchFamily="82" charset="0"/>
                <a:cs typeface="Latha" pitchFamily="2"/>
              </a:rPr>
              <a:t> </a:t>
            </a:r>
            <a:r>
              <a:rPr lang="en-CA" sz="9600" b="1" u="sng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Jokerman" pitchFamily="82" charset="0"/>
                <a:cs typeface="Latha" pitchFamily="2"/>
              </a:rPr>
              <a:t>LINE</a:t>
            </a:r>
            <a:endParaRPr lang="en-US" sz="96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34" y="5334000"/>
            <a:ext cx="897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and poetry </a:t>
            </a:r>
            <a:r>
              <a:rPr lang="en-CA" sz="3600" dirty="0" smtClean="0"/>
              <a:t>and </a:t>
            </a:r>
            <a:r>
              <a:rPr lang="en-CA" sz="3600" dirty="0" smtClean="0"/>
              <a:t>dancing out under the sun</a:t>
            </a:r>
          </a:p>
        </p:txBody>
      </p:sp>
      <p:pic>
        <p:nvPicPr>
          <p:cNvPr id="3" name="Picture 2" descr="Dancing under the su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990600"/>
            <a:ext cx="3352800" cy="4018039"/>
          </a:xfrm>
          <a:prstGeom prst="rect">
            <a:avLst/>
          </a:prstGeom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oking and laugh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1219200"/>
            <a:ext cx="3657600" cy="49530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TextBox 2"/>
          <p:cNvSpPr txBox="1"/>
          <p:nvPr/>
        </p:nvSpPr>
        <p:spPr>
          <a:xfrm>
            <a:off x="457200" y="1828800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My sister said it's a joke and a </a:t>
            </a:r>
            <a:r>
              <a:rPr lang="en-US" sz="5400" dirty="0" smtClean="0"/>
              <a:t>smoke.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m and Cok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143000"/>
            <a:ext cx="6858000" cy="6858000"/>
          </a:xfrm>
          <a:prstGeom prst="rect">
            <a:avLst/>
          </a:prstGeom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609600"/>
            <a:ext cx="89311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Jokerman" pitchFamily="82" charset="0"/>
                <a:ea typeface="MS Mincho" pitchFamily="49" charset="-128"/>
                <a:cs typeface="Arabic Transparent" pitchFamily="2" charset="-78"/>
              </a:rPr>
              <a:t>    and my family....and a rum and coke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447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1256689"/>
            <a:ext cx="9144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Jokerman" pitchFamily="82" charset="0"/>
                <a:ea typeface="MS Mincho" pitchFamily="49" charset="-128"/>
                <a:cs typeface="Arabic Transparent" pitchFamily="2" charset="-78"/>
              </a:rPr>
              <a:t>My husband said it's to be who you are</a:t>
            </a:r>
            <a:r>
              <a:rPr lang="en-US" sz="5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5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Jokerman" pitchFamily="82" charset="0"/>
                <a:ea typeface="MS Mincho" pitchFamily="49" charset="-128"/>
                <a:cs typeface="Arabic Transparent" pitchFamily="2" charset="-78"/>
              </a:rPr>
              <a:t>and still work with others who follow their star.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34200" y="2514600"/>
            <a:ext cx="1981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My kids say </a:t>
            </a:r>
            <a:r>
              <a:rPr lang="en-US" sz="4000" dirty="0" smtClean="0">
                <a:solidFill>
                  <a:schemeClr val="bg1"/>
                </a:solidFill>
              </a:rPr>
              <a:t>it's</a:t>
            </a:r>
            <a:r>
              <a:rPr lang="en-US" sz="3600" dirty="0" smtClean="0">
                <a:solidFill>
                  <a:schemeClr val="bg1"/>
                </a:solidFill>
              </a:rPr>
              <a:t> children and water that's clean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28600" y="4491327"/>
            <a:ext cx="8763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MS Mincho" pitchFamily="49" charset="-128"/>
                <a:cs typeface="Arabic Transparent" pitchFamily="2" charset="-78"/>
              </a:rPr>
              <a:t>and a job that is useful</a:t>
            </a:r>
            <a:r>
              <a:rPr lang="en-US" sz="6000" dirty="0" smtClean="0">
                <a:latin typeface="+mj-lt"/>
                <a:cs typeface="Arial" pitchFamily="34" charset="0"/>
              </a:rPr>
              <a:t> </a:t>
            </a:r>
            <a:r>
              <a:rPr kumimoji="0" lang="en-US" sz="6000" b="0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MS Mincho" pitchFamily="49" charset="-128"/>
                <a:cs typeface="Arabic Transparent" pitchFamily="2" charset="-78"/>
              </a:rPr>
              <a:t>and a world that's not mean</a:t>
            </a:r>
            <a:endParaRPr kumimoji="0" lang="en-US" sz="6000" b="0" i="0" u="none" strike="noStrike" cap="none" normalizeH="0" baseline="0" dirty="0" smtClean="0">
              <a:ln>
                <a:noFill/>
              </a:ln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151879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Jokerman" pitchFamily="82" charset="0"/>
                <a:ea typeface="MS Mincho" pitchFamily="49" charset="-128"/>
                <a:cs typeface="Arabic Transparent" pitchFamily="2" charset="-78"/>
              </a:rPr>
              <a:t>and then when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Jokerman" pitchFamily="82" charset="0"/>
                <a:ea typeface="MS Mincho" pitchFamily="49" charset="-128"/>
                <a:cs typeface="Arabic Transparent" pitchFamily="2" charset="-78"/>
              </a:rPr>
              <a:t>i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Jokerman" pitchFamily="82" charset="0"/>
                <a:ea typeface="MS Mincho" pitchFamily="49" charset="-128"/>
                <a:cs typeface="Arabic Transparent" pitchFamily="2" charset="-78"/>
              </a:rPr>
              <a:t> look to the heavens above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rt 1"/>
          <p:cNvSpPr/>
          <p:nvPr/>
        </p:nvSpPr>
        <p:spPr>
          <a:xfrm>
            <a:off x="0" y="2743200"/>
            <a:ext cx="609600" cy="533400"/>
          </a:xfrm>
          <a:prstGeom prst="heart">
            <a:avLst/>
          </a:prstGeom>
          <a:solidFill>
            <a:srgbClr val="F509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/>
          <p:cNvSpPr/>
          <p:nvPr/>
        </p:nvSpPr>
        <p:spPr>
          <a:xfrm>
            <a:off x="838200" y="2819400"/>
            <a:ext cx="838200" cy="533400"/>
          </a:xfrm>
          <a:prstGeom prst="heart">
            <a:avLst/>
          </a:prstGeom>
          <a:solidFill>
            <a:srgbClr val="F509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art 3"/>
          <p:cNvSpPr/>
          <p:nvPr/>
        </p:nvSpPr>
        <p:spPr>
          <a:xfrm>
            <a:off x="1524000" y="2895600"/>
            <a:ext cx="685800" cy="457200"/>
          </a:xfrm>
          <a:prstGeom prst="heart">
            <a:avLst/>
          </a:prstGeom>
          <a:solidFill>
            <a:srgbClr val="F509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art 4"/>
          <p:cNvSpPr/>
          <p:nvPr/>
        </p:nvSpPr>
        <p:spPr>
          <a:xfrm>
            <a:off x="457200" y="2819400"/>
            <a:ext cx="685800" cy="4572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2057400" y="2895600"/>
            <a:ext cx="685800" cy="4572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/>
          <p:cNvSpPr/>
          <p:nvPr/>
        </p:nvSpPr>
        <p:spPr>
          <a:xfrm>
            <a:off x="2971800" y="2971800"/>
            <a:ext cx="685800" cy="457200"/>
          </a:xfrm>
          <a:prstGeom prst="heart">
            <a:avLst/>
          </a:prstGeom>
          <a:solidFill>
            <a:srgbClr val="F509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/>
          <p:cNvSpPr/>
          <p:nvPr/>
        </p:nvSpPr>
        <p:spPr>
          <a:xfrm>
            <a:off x="3733800" y="2895600"/>
            <a:ext cx="685800" cy="4572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3200400" y="3124200"/>
            <a:ext cx="838200" cy="533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/>
          <p:cNvSpPr/>
          <p:nvPr/>
        </p:nvSpPr>
        <p:spPr>
          <a:xfrm>
            <a:off x="2362200" y="2971800"/>
            <a:ext cx="838200" cy="533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3429000" y="2743200"/>
            <a:ext cx="609600" cy="533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>
            <a:off x="4038600" y="2819400"/>
            <a:ext cx="609600" cy="533400"/>
          </a:xfrm>
          <a:prstGeom prst="heart">
            <a:avLst/>
          </a:prstGeom>
          <a:solidFill>
            <a:srgbClr val="F509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24400" y="28194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rgbClr val="99FF33"/>
                </a:solidFill>
              </a:rPr>
              <a:t>$$$$$$$$$$$$$$$$$</a:t>
            </a:r>
            <a:endParaRPr lang="en-US" sz="4400" dirty="0">
              <a:solidFill>
                <a:srgbClr val="99FF3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762000"/>
            <a:ext cx="449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The creator says bottom line it is </a:t>
            </a:r>
            <a:r>
              <a:rPr lang="en-US" sz="3200" dirty="0" smtClean="0">
                <a:solidFill>
                  <a:srgbClr val="FF0000"/>
                </a:solidFill>
              </a:rPr>
              <a:t>love…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121920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 smtClean="0">
                <a:solidFill>
                  <a:srgbClr val="33CC33"/>
                </a:solidFill>
              </a:rPr>
              <a:t>And you’re telling me to believe that the bottom line is a dollar sign.</a:t>
            </a:r>
            <a:endParaRPr lang="en-US" sz="3000" dirty="0">
              <a:solidFill>
                <a:srgbClr val="33CC33"/>
              </a:solidFill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3124200" y="4876800"/>
            <a:ext cx="3886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Jokerman" pitchFamily="82" charset="0"/>
                <a:ea typeface="MS Mincho" pitchFamily="49" charset="-128"/>
                <a:cs typeface="Arabic Transparent" pitchFamily="2" charset="-78"/>
              </a:rPr>
              <a:t>I decline</a:t>
            </a:r>
            <a:endParaRPr kumimoji="0" lang="en-US" sz="5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990600"/>
            <a:ext cx="441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 rot="20366833">
            <a:off x="940196" y="611441"/>
            <a:ext cx="209200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smtClean="0">
                <a:solidFill>
                  <a:srgbClr val="0000FF"/>
                </a:solidFill>
              </a:rPr>
              <a:t>You</a:t>
            </a:r>
            <a:r>
              <a:rPr lang="en-CA" sz="4800" dirty="0" smtClean="0">
                <a:solidFill>
                  <a:schemeClr val="bg1"/>
                </a:solidFill>
              </a:rPr>
              <a:t>’re telling </a:t>
            </a:r>
            <a:r>
              <a:rPr lang="en-CA" sz="4800" dirty="0" smtClean="0">
                <a:solidFill>
                  <a:srgbClr val="FF0000"/>
                </a:solidFill>
              </a:rPr>
              <a:t>me</a:t>
            </a:r>
            <a:r>
              <a:rPr lang="en-CA" sz="4800" dirty="0" smtClean="0">
                <a:solidFill>
                  <a:schemeClr val="bg1"/>
                </a:solidFill>
              </a:rPr>
              <a:t> that the </a:t>
            </a:r>
            <a:r>
              <a:rPr lang="en-CA" sz="4400" u="sng" dirty="0" smtClean="0">
                <a:solidFill>
                  <a:srgbClr val="7030A0"/>
                </a:solidFill>
              </a:rPr>
              <a:t>bottom line</a:t>
            </a:r>
            <a:r>
              <a:rPr lang="en-CA" sz="4400" dirty="0" smtClean="0">
                <a:solidFill>
                  <a:schemeClr val="bg1"/>
                </a:solidFill>
              </a:rPr>
              <a:t> </a:t>
            </a:r>
            <a:r>
              <a:rPr lang="en-CA" sz="4800" dirty="0" smtClean="0">
                <a:solidFill>
                  <a:schemeClr val="bg1"/>
                </a:solidFill>
              </a:rPr>
              <a:t>is 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5638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   </a:t>
            </a:r>
            <a:r>
              <a:rPr lang="en-CA" b="1" dirty="0" smtClean="0">
                <a:solidFill>
                  <a:schemeClr val="bg1"/>
                </a:solidFill>
              </a:rPr>
              <a:t>That’s not what </a:t>
            </a:r>
            <a:r>
              <a:rPr lang="en-CA" b="1" dirty="0">
                <a:solidFill>
                  <a:schemeClr val="bg1"/>
                </a:solidFill>
              </a:rPr>
              <a:t>I</a:t>
            </a:r>
            <a:r>
              <a:rPr lang="en-CA" b="1" dirty="0" smtClean="0">
                <a:solidFill>
                  <a:schemeClr val="bg1"/>
                </a:solidFill>
              </a:rPr>
              <a:t> learned at my mother’s knees.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120144">
            <a:off x="-255987" y="1039412"/>
            <a:ext cx="9092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 smtClean="0">
                <a:solidFill>
                  <a:schemeClr val="bg1"/>
                </a:solidFill>
              </a:rPr>
              <a:t>She</a:t>
            </a:r>
            <a:r>
              <a:rPr lang="en-CA" sz="4800" dirty="0" smtClean="0">
                <a:solidFill>
                  <a:srgbClr val="FFC000"/>
                </a:solidFill>
              </a:rPr>
              <a:t> </a:t>
            </a:r>
            <a:r>
              <a:rPr lang="en-CA" sz="4800" dirty="0" smtClean="0"/>
              <a:t>said that </a:t>
            </a:r>
            <a:r>
              <a:rPr lang="en-CA" sz="5400" dirty="0" smtClean="0">
                <a:solidFill>
                  <a:schemeClr val="bg1"/>
                </a:solidFill>
              </a:rPr>
              <a:t>humanity</a:t>
            </a:r>
            <a:r>
              <a:rPr lang="en-CA" sz="5400" dirty="0" smtClean="0"/>
              <a:t> 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 rot="1072956">
            <a:off x="2099454" y="2881301"/>
            <a:ext cx="4127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 smtClean="0">
                <a:solidFill>
                  <a:schemeClr val="bg1"/>
                </a:solidFill>
              </a:rPr>
              <a:t>honesty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985320">
            <a:off x="631576" y="3976194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 smtClean="0">
                <a:solidFill>
                  <a:schemeClr val="bg1"/>
                </a:solidFill>
              </a:rPr>
              <a:t>loyalty</a:t>
            </a:r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7" name="Picture 6" descr="istockphoto_5793934_hand_peace_sig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0700" y="2032000"/>
            <a:ext cx="3543300" cy="4826000"/>
          </a:xfrm>
          <a:prstGeom prst="rect">
            <a:avLst/>
          </a:prstGeom>
          <a:solidFill>
            <a:srgbClr val="99FF33"/>
          </a:solidFill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smtClean="0"/>
              <a:t>When</a:t>
            </a:r>
            <a:r>
              <a:rPr lang="en-CA" sz="4000" dirty="0" smtClean="0">
                <a:solidFill>
                  <a:schemeClr val="bg1"/>
                </a:solidFill>
              </a:rPr>
              <a:t> </a:t>
            </a:r>
            <a:r>
              <a:rPr lang="en-CA" sz="4000" dirty="0" smtClean="0"/>
              <a:t>I asked my dad </a:t>
            </a:r>
            <a:r>
              <a:rPr lang="en-CA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one </a:t>
            </a:r>
            <a:r>
              <a:rPr lang="en-CA" sz="4000" dirty="0" smtClean="0"/>
              <a:t> </a:t>
            </a:r>
            <a:r>
              <a:rPr lang="en-CA" sz="4000" dirty="0" smtClean="0"/>
              <a:t>night</a:t>
            </a:r>
            <a:endParaRPr lang="en-US" sz="4000" dirty="0"/>
          </a:p>
        </p:txBody>
      </p:sp>
      <p:pic>
        <p:nvPicPr>
          <p:cNvPr id="3" name="Picture 2" descr="big_kid_little_ki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609600"/>
            <a:ext cx="5791200" cy="5791200"/>
          </a:xfrm>
          <a:prstGeom prst="rect">
            <a:avLst/>
          </a:prstGeom>
          <a:solidFill>
            <a:schemeClr val="tx1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31750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676400"/>
            <a:ext cx="75438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 sz="3600" dirty="0" smtClean="0">
                <a:solidFill>
                  <a:schemeClr val="bg1"/>
                </a:solidFill>
                <a:cs typeface="Aharoni" pitchFamily="2" charset="-79"/>
              </a:rPr>
              <a:t>He </a:t>
            </a:r>
            <a:r>
              <a:rPr lang="en-CA" sz="3600" dirty="0" smtClean="0">
                <a:solidFill>
                  <a:schemeClr val="bg1"/>
                </a:solidFill>
                <a:cs typeface="Aharoni" pitchFamily="2" charset="-79"/>
              </a:rPr>
              <a:t>said </a:t>
            </a:r>
            <a:r>
              <a:rPr lang="en-CA" sz="3600" dirty="0" smtClean="0">
                <a:solidFill>
                  <a:schemeClr val="bg1"/>
                </a:solidFill>
                <a:cs typeface="Aharoni" pitchFamily="2" charset="-79"/>
              </a:rPr>
              <a:t>s</a:t>
            </a:r>
            <a:r>
              <a:rPr lang="en-CA" sz="3600" dirty="0" smtClean="0">
                <a:solidFill>
                  <a:schemeClr val="bg1"/>
                </a:solidFill>
                <a:cs typeface="Aharoni" pitchFamily="2" charset="-79"/>
              </a:rPr>
              <a:t>tanding </a:t>
            </a:r>
            <a:r>
              <a:rPr lang="en-CA" sz="3600" dirty="0" smtClean="0">
                <a:solidFill>
                  <a:schemeClr val="bg1"/>
                </a:solidFill>
                <a:cs typeface="Aharoni" pitchFamily="2" charset="-79"/>
              </a:rPr>
              <a:t>up for what is right</a:t>
            </a:r>
          </a:p>
        </p:txBody>
      </p:sp>
      <p:pic>
        <p:nvPicPr>
          <p:cNvPr id="3" name="Picture 2" descr="Stand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438400"/>
            <a:ext cx="3962400" cy="39160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softEdge rad="1270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5181600" y="6488668"/>
            <a:ext cx="3962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</a:rPr>
              <a:t>Always ready to fight the good fight.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752600"/>
            <a:ext cx="6198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solidFill>
                  <a:srgbClr val="0000FF"/>
                </a:solidFill>
                <a:cs typeface="Aharoni" pitchFamily="2" charset="-79"/>
              </a:rPr>
              <a:t>My </a:t>
            </a:r>
            <a:r>
              <a:rPr lang="en-CA" sz="2800" dirty="0" smtClean="0">
                <a:solidFill>
                  <a:srgbClr val="FF0000"/>
                </a:solidFill>
                <a:cs typeface="Aharoni" pitchFamily="2" charset="-79"/>
              </a:rPr>
              <a:t>grandma</a:t>
            </a:r>
            <a:r>
              <a:rPr lang="en-CA" sz="2800" dirty="0" smtClean="0">
                <a:solidFill>
                  <a:srgbClr val="0000FF"/>
                </a:solidFill>
                <a:cs typeface="Aharoni" pitchFamily="2" charset="-79"/>
              </a:rPr>
              <a:t> said, “its your daily bread”</a:t>
            </a:r>
            <a:endParaRPr lang="en-US" sz="2800" dirty="0">
              <a:solidFill>
                <a:srgbClr val="0000FF"/>
              </a:solidFill>
              <a:cs typeface="Aharoni" pitchFamily="2" charset="-79"/>
            </a:endParaRPr>
          </a:p>
        </p:txBody>
      </p:sp>
      <p:pic>
        <p:nvPicPr>
          <p:cNvPr id="3" name="Picture 2" descr="bre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895600"/>
            <a:ext cx="5537200" cy="3344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CEBF5"/>
            </a:gs>
            <a:gs pos="8000">
              <a:srgbClr val="83A7C3"/>
            </a:gs>
            <a:gs pos="13000">
              <a:srgbClr val="768FB9"/>
            </a:gs>
            <a:gs pos="21001">
              <a:srgbClr val="83A7C3"/>
            </a:gs>
            <a:gs pos="52000">
              <a:srgbClr val="FFFFFF"/>
            </a:gs>
            <a:gs pos="56000">
              <a:srgbClr val="9C6563"/>
            </a:gs>
            <a:gs pos="58000">
              <a:srgbClr val="80302D"/>
            </a:gs>
            <a:gs pos="71001">
              <a:srgbClr val="C0524E"/>
            </a:gs>
            <a:gs pos="94000">
              <a:srgbClr val="EBDAD4"/>
            </a:gs>
            <a:gs pos="100000">
              <a:srgbClr val="55261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600200"/>
            <a:ext cx="519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>
                <a:solidFill>
                  <a:schemeClr val="bg1"/>
                </a:solidFill>
                <a:cs typeface="Aharoni" pitchFamily="2" charset="-79"/>
              </a:rPr>
              <a:t>It’s the roof that’s over your head</a:t>
            </a:r>
          </a:p>
        </p:txBody>
      </p:sp>
      <p:pic>
        <p:nvPicPr>
          <p:cNvPr id="3" name="Picture 2" descr="2tn-roo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743200"/>
            <a:ext cx="5412486" cy="3429000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80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/>
              <a:t>My Grandpa said it’s sharing the </a:t>
            </a:r>
            <a:r>
              <a:rPr lang="en-CA" sz="4000" dirty="0" smtClean="0"/>
              <a:t>load,</a:t>
            </a:r>
            <a:endParaRPr lang="en-CA" sz="4000" dirty="0" smtClean="0"/>
          </a:p>
        </p:txBody>
      </p:sp>
      <p:pic>
        <p:nvPicPr>
          <p:cNvPr id="3" name="Picture 2" descr="share_load.j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1752600"/>
            <a:ext cx="4958953" cy="373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helping the others you meet on the </a:t>
            </a:r>
            <a:r>
              <a:rPr lang="en-US" sz="3600" dirty="0" smtClean="0"/>
              <a:t>road.</a:t>
            </a:r>
            <a:endParaRPr lang="en-US" sz="3600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Jokerman" pitchFamily="82" charset="0"/>
                <a:ea typeface="MS Mincho" pitchFamily="49" charset="-128"/>
                <a:cs typeface="Arabic Transparent" pitchFamily="2" charset="-78"/>
              </a:rPr>
              <a:t>helping the others you meet on the road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9856021">
            <a:off x="3546545" y="2921405"/>
            <a:ext cx="6202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chemeClr val="bg1"/>
                </a:solidFill>
              </a:rPr>
              <a:t>My aunt said its a duty done quietly</a:t>
            </a:r>
            <a:r>
              <a:rPr lang="en-US" sz="2400" dirty="0" smtClean="0"/>
              <a:t>.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</TotalTime>
  <Words>209</Words>
  <Application>Microsoft Office PowerPoint</Application>
  <PresentationFormat>On-screen Show (4:3)</PresentationFormat>
  <Paragraphs>27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UofR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img</dc:creator>
  <cp:lastModifiedBy>img</cp:lastModifiedBy>
  <cp:revision>23</cp:revision>
  <dcterms:created xsi:type="dcterms:W3CDTF">2010-07-08T17:25:01Z</dcterms:created>
  <dcterms:modified xsi:type="dcterms:W3CDTF">2010-07-09T16:47:32Z</dcterms:modified>
</cp:coreProperties>
</file>