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8" r:id="rId5"/>
    <p:sldId id="289" r:id="rId6"/>
    <p:sldId id="308" r:id="rId7"/>
    <p:sldId id="290" r:id="rId8"/>
    <p:sldId id="309" r:id="rId9"/>
    <p:sldId id="300" r:id="rId10"/>
    <p:sldId id="305" r:id="rId11"/>
    <p:sldId id="310" r:id="rId12"/>
    <p:sldId id="311" r:id="rId13"/>
    <p:sldId id="313" r:id="rId14"/>
    <p:sldId id="314" r:id="rId15"/>
    <p:sldId id="315" r:id="rId16"/>
    <p:sldId id="316" r:id="rId17"/>
    <p:sldId id="317" r:id="rId18"/>
    <p:sldId id="318" r:id="rId19"/>
    <p:sldId id="31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80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AD49A"/>
    <a:srgbClr val="AF6666"/>
    <a:srgbClr val="000000"/>
    <a:srgbClr val="7A0000"/>
    <a:srgbClr val="3D8C41"/>
    <a:srgbClr val="32A1A6"/>
    <a:srgbClr val="EBEBDD"/>
    <a:srgbClr val="4D4D4D"/>
    <a:srgbClr val="006F83"/>
    <a:srgbClr val="DED8A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2" autoAdjust="0"/>
    <p:restoredTop sz="94315" autoAdjust="0"/>
  </p:normalViewPr>
  <p:slideViewPr>
    <p:cSldViewPr snapToGrid="0" showGuides="1">
      <p:cViewPr>
        <p:scale>
          <a:sx n="100" d="100"/>
          <a:sy n="100" d="100"/>
        </p:scale>
        <p:origin x="14" y="226"/>
      </p:cViewPr>
      <p:guideLst>
        <p:guide orient="horz" pos="2160"/>
        <p:guide pos="3840"/>
        <p:guide pos="801"/>
      </p:guideLst>
    </p:cSldViewPr>
  </p:slideViewPr>
  <p:outlineViewPr>
    <p:cViewPr>
      <p:scale>
        <a:sx n="33" d="100"/>
        <a:sy n="33" d="100"/>
      </p:scale>
      <p:origin x="0" y="-102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EE4C60F-CCEE-4849-8BF8-7C8A5DECB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0138EFE-B0EB-46B9-9988-C15EDAE5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DE61-105E-4C8A-9370-EE26862DA328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56972C1-2B46-4BF1-B2C5-D1B7FEC2F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E6EFF4B-2573-4BDA-A6F2-A5502C913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E74F-E86B-4506-9DE4-E1532F489F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410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E564-F46A-4B13-9263-4DBEDE3F3E54}" type="datetimeFigureOut">
              <a:rPr lang="en-US" noProof="0" smtClean="0"/>
              <a:pPr/>
              <a:t>4/14/2021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110D-4E99-49C1-BF09-9D9E5818BB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773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D9D4896A-B348-4A66-B8A4-5E68BBCC4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3464" y="5296342"/>
            <a:ext cx="4005072" cy="1561657"/>
          </a:xfrm>
          <a:solidFill>
            <a:schemeClr val="tx1"/>
          </a:solidFill>
        </p:spPr>
        <p:txBody>
          <a:bodyPr tIns="90000" bIns="90000" anchor="ctr" anchorCtr="0">
            <a:noAutofit/>
          </a:bodyPr>
          <a:lstStyle>
            <a:lvl1pPr marL="0" indent="0" algn="ctr">
              <a:spcBef>
                <a:spcPts val="600"/>
              </a:spcBef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953857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=""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=""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5684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2620884"/>
            <a:ext cx="4955429" cy="8081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2107734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84489" y="976103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84490" y="5321068"/>
            <a:ext cx="4955429" cy="548574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6D20445D-98AF-47B2-9FBD-AF19976FE07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4490" y="4807915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26B4ED62-0191-4136-BE3C-958CFAB7AC9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84489" y="3676284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15" name="Rectangle 13" descr="Rectangle shape">
            <a:extLst>
              <a:ext uri="{FF2B5EF4-FFF2-40B4-BE49-F238E27FC236}">
                <a16:creationId xmlns="" xmlns:a16="http://schemas.microsoft.com/office/drawing/2014/main" id="{7A6E2CC8-AD16-49DE-83C6-DA0AA5063E1D}"/>
              </a:ext>
            </a:extLst>
          </p:cNvPr>
          <p:cNvSpPr/>
          <p:nvPr userDrawn="1"/>
        </p:nvSpPr>
        <p:spPr>
          <a:xfrm>
            <a:off x="-1" y="3341010"/>
            <a:ext cx="424612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624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59A7BA7-C33A-4105-8F53-B8940C0A3F83}"/>
              </a:ext>
            </a:extLst>
          </p:cNvPr>
          <p:cNvSpPr/>
          <p:nvPr userDrawn="1"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95FDDE8-E604-43B2-9010-7650176DFE1B}"/>
              </a:ext>
            </a:extLst>
          </p:cNvPr>
          <p:cNvSpPr/>
          <p:nvPr userDrawn="1"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71999"/>
            <a:ext cx="4422014" cy="150882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27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79480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84239" y="4599296"/>
            <a:ext cx="5367974" cy="1019338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D1F95E71-8CFB-47D8-857E-5CF7D091CCF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639221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4220BB32-08C4-4A57-831F-A25F6DD5F66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10474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694EBB8B-63BC-49D7-A4A6-810321F08EC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50851" y="2494818"/>
            <a:ext cx="1401361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1DC8524C-8473-476B-9727-B88579F5C6D1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339466" y="1520399"/>
            <a:ext cx="2401321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408227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732363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DC3FB435-A0E9-4DB4-97CD-CD4676D2A6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966893" y="3684893"/>
            <a:ext cx="1401361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3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1" name="Rectangle 31" descr="Rectangle shape">
            <a:extLst>
              <a:ext uri="{FF2B5EF4-FFF2-40B4-BE49-F238E27FC236}">
                <a16:creationId xmlns="" xmlns:a16="http://schemas.microsoft.com/office/drawing/2014/main" id="{98B8BA77-4925-481F-93A8-D07826A9C50C}"/>
              </a:ext>
            </a:extLst>
          </p:cNvPr>
          <p:cNvSpPr/>
          <p:nvPr userDrawn="1"/>
        </p:nvSpPr>
        <p:spPr>
          <a:xfrm>
            <a:off x="0" y="4252116"/>
            <a:ext cx="27861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220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0" y="814742"/>
            <a:ext cx="4422014" cy="619448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5346" y="3015916"/>
            <a:ext cx="4371473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486281" y="3015916"/>
            <a:ext cx="2716437" cy="4788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345" y="3585385"/>
            <a:ext cx="4371473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262C7EF8-2FB4-4ED0-A661-3328AF0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600" y="1979605"/>
            <a:ext cx="4412151" cy="100633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8A0F49E4-92A1-4E95-B557-32CC712F209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5"/>
            <a:ext cx="4865932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=""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368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D97EC15B-6ADB-43E7-8D3D-9CA1B60F918F}"/>
              </a:ext>
            </a:extLst>
          </p:cNvPr>
          <p:cNvCxnSpPr/>
          <p:nvPr userDrawn="1"/>
        </p:nvCxnSpPr>
        <p:spPr>
          <a:xfrm>
            <a:off x="-1" y="4642338"/>
            <a:ext cx="11731752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D26D8E99-1988-42A8-9F1C-95B986DC31E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649981" y="4411980"/>
            <a:ext cx="4892040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1" descr="Competitors logos quadrant">
            <a:extLst>
              <a:ext uri="{FF2B5EF4-FFF2-40B4-BE49-F238E27FC236}">
                <a16:creationId xmlns="" xmlns:a16="http://schemas.microsoft.com/office/drawing/2014/main" id="{9E7B5F5C-D6CB-40DA-9AEA-4945FD6706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30305" y="29483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="" xmlns:a16="http://schemas.microsoft.com/office/drawing/2014/main" id="{5E7FCEE1-8543-48D2-92BF-C15B856518F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2933" y="2218387"/>
            <a:ext cx="1655064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="" xmlns:a16="http://schemas.microsoft.com/office/drawing/2014/main" id="{F1D6EC72-CD23-4FB2-B57B-639BD132182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21461" y="4889390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="" xmlns:a16="http://schemas.microsoft.com/office/drawing/2014/main" id="{9ECFB104-72C8-4C8F-9892-D63C32BDB4C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="" xmlns:a16="http://schemas.microsoft.com/office/drawing/2014/main" id="{EB1BE7C2-D7E1-44FC-9E2F-07D83234A2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96986" y="50262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="" xmlns:a16="http://schemas.microsoft.com/office/drawing/2014/main" id="{CC78793E-2DD2-4C95-911F-5128AE36DF8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528930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242F0CC5-5779-42DA-8794-6726B62CC7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4089581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="" xmlns:a16="http://schemas.microsoft.com/office/drawing/2014/main" id="{A1687596-F4AA-47A2-B151-DE1D2D317A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4089581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="" xmlns:a16="http://schemas.microsoft.com/office/drawing/2014/main" id="{70B300A8-8F26-4803-B75B-4109631B8A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16416" y="6208556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652D52EF-59ED-4ADC-B2F9-DFFB875F5A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16416" y="1876140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="" xmlns:a16="http://schemas.microsoft.com/office/drawing/2014/main" id="{2126427F-C54E-4B7F-9641-938D9541923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013409" y="1981647"/>
            <a:ext cx="2331720" cy="539496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4786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ep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9896" y="3829204"/>
            <a:ext cx="273741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1463785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9" y="2739982"/>
            <a:ext cx="3432374" cy="8454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250C9FB-EE54-4D19-932C-4EF9C7CC93B4}"/>
              </a:ext>
            </a:extLst>
          </p:cNvPr>
          <p:cNvSpPr/>
          <p:nvPr userDrawn="1"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0DA829CB-8433-4580-B34A-C48512DF4776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13818" y="3070827"/>
            <a:ext cx="271835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2B17A0E8-5FE1-4EDB-9912-D15DE0F515C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9623" y="3858661"/>
            <a:ext cx="2718358" cy="2077777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5F78EA48-44FB-466C-808A-654F878A2BE5}"/>
              </a:ext>
            </a:extLst>
          </p:cNvPr>
          <p:cNvSpPr/>
          <p:nvPr userDrawn="1"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858E05EE-476C-464F-97E9-AB4404E1031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301247" y="1040284"/>
            <a:ext cx="2728138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3A2B7032-E785-4A36-9ADB-097498F9D0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79896" y="4348591"/>
            <a:ext cx="2741611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FF3182A3-A2A8-4CAF-9CB8-8D2AFF31639B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813818" y="3590214"/>
            <a:ext cx="2718357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EAE2A6B1-5D4C-4E87-A1F9-92B4CC63D18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301247" y="1559671"/>
            <a:ext cx="2728138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7" name="Rectangle 30" descr="Rectangle shape">
            <a:extLst>
              <a:ext uri="{FF2B5EF4-FFF2-40B4-BE49-F238E27FC236}">
                <a16:creationId xmlns="" xmlns:a16="http://schemas.microsoft.com/office/drawing/2014/main" id="{3FD4F881-8EF1-46B0-A01F-F145F6EA85C6}"/>
              </a:ext>
            </a:extLst>
          </p:cNvPr>
          <p:cNvSpPr/>
          <p:nvPr userDrawn="1"/>
        </p:nvSpPr>
        <p:spPr>
          <a:xfrm>
            <a:off x="0" y="2395688"/>
            <a:ext cx="551837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6671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345281"/>
            <a:ext cx="4399506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=""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45711" y="2345281"/>
            <a:ext cx="5078469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68C1D2FC-82D4-4984-A285-D297EC46F0D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2013" y="2998120"/>
            <a:ext cx="4818062" cy="2687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="" xmlns:a16="http://schemas.microsoft.com/office/drawing/2014/main" id="{C7746309-5494-4FAF-8640-D18D81C82FC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30001" y="2998120"/>
            <a:ext cx="5122211" cy="268763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7" descr="Rectangle shape">
            <a:extLst>
              <a:ext uri="{FF2B5EF4-FFF2-40B4-BE49-F238E27FC236}">
                <a16:creationId xmlns="" xmlns:a16="http://schemas.microsoft.com/office/drawing/2014/main" id="{42F2CA37-EDD0-4C79-960F-D8E91A8352FB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56573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74398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FBE302E7-5C2F-4624-AD0C-D1495C751B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="" xmlns:a16="http://schemas.microsoft.com/office/drawing/2014/main" id="{90E84C90-8C85-4EBD-A0A8-BE416170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="" xmlns:a16="http://schemas.microsoft.com/office/drawing/2014/main" id="{60C2D7C7-DBCB-4597-8620-C8C9C5A76A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99124C08-3E86-444D-B5D0-F3F9BB16C98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BB56B47F-3E0D-42C1-966E-767F85C6CF80}"/>
              </a:ext>
            </a:extLst>
          </p:cNvPr>
          <p:cNvSpPr/>
          <p:nvPr userDrawn="1"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0CE94E73-2035-4848-A777-57D121957C57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="" xmlns:a16="http://schemas.microsoft.com/office/drawing/2014/main" id="{4D2653B7-297D-4579-B765-779B78649A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F0FDA4BB-A1AC-401D-BF49-12BA8C00A7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201C09CA-AD2D-489D-8280-D5D5CA6F8E0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31C95C8F-A3B1-4034-8C7E-60D92AD5A5AF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="" xmlns:a16="http://schemas.microsoft.com/office/drawing/2014/main" id="{2D64408A-F4D2-4911-A50C-294A6E1296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714426FB-8D1F-48A3-87B1-6E44756261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="" xmlns:a16="http://schemas.microsoft.com/office/drawing/2014/main" id="{113A947D-3189-4C34-A151-25B6735B5765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8DFAD3D9-CF77-4D07-8D3C-6946F80F500E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4307172"/>
            <a:ext cx="1803644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="" xmlns:a16="http://schemas.microsoft.com/office/drawing/2014/main" id="{3A1A4549-1CA1-4925-A715-C3356C3B53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692262"/>
            <a:ext cx="1803644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612C4698-25FA-4C20-A9E3-847CD97AEC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24762162-855D-415D-AF6A-C44F05CE7883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="" xmlns:a16="http://schemas.microsoft.com/office/drawing/2014/main" id="{589D11E9-B94E-4CFA-B405-7F22D3AF9794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="" xmlns:a16="http://schemas.microsoft.com/office/drawing/2014/main" id="{95BF5016-E7B0-47AC-BFE0-E776F860AF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="" xmlns:a16="http://schemas.microsoft.com/office/drawing/2014/main" id="{3228A294-7EF5-49C2-B215-AF1AC293EB3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FF32ED7-F60E-49AC-91A1-3034E8EB0B3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129BCBD-EC3D-4652-99F1-83BD8B568FF6}"/>
              </a:ext>
            </a:extLst>
          </p:cNvPr>
          <p:cNvSpPr/>
          <p:nvPr userDrawn="1"/>
        </p:nvSpPr>
        <p:spPr>
          <a:xfrm>
            <a:off x="89729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A2ADE57E-F0D9-4D76-B243-DAC787E66091}"/>
              </a:ext>
            </a:extLst>
          </p:cNvPr>
          <p:cNvSpPr/>
          <p:nvPr userDrawn="1"/>
        </p:nvSpPr>
        <p:spPr>
          <a:xfrm>
            <a:off x="963674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3D8F9527-D6F7-47B7-93E6-729FA654E51A}"/>
              </a:ext>
            </a:extLst>
          </p:cNvPr>
          <p:cNvSpPr/>
          <p:nvPr userDrawn="1"/>
        </p:nvSpPr>
        <p:spPr>
          <a:xfrm>
            <a:off x="3082161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3242D9B-895E-4D79-8BC2-6A934BD109F6}"/>
              </a:ext>
            </a:extLst>
          </p:cNvPr>
          <p:cNvSpPr/>
          <p:nvPr userDrawn="1"/>
        </p:nvSpPr>
        <p:spPr>
          <a:xfrm>
            <a:off x="5267024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B9B79B76-7626-4584-AE9A-4CDF7F0F6430}"/>
              </a:ext>
            </a:extLst>
          </p:cNvPr>
          <p:cNvSpPr/>
          <p:nvPr userDrawn="1"/>
        </p:nvSpPr>
        <p:spPr>
          <a:xfrm>
            <a:off x="7451887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=""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Rectangle 27" descr="Rectangle shape">
            <a:extLst>
              <a:ext uri="{FF2B5EF4-FFF2-40B4-BE49-F238E27FC236}">
                <a16:creationId xmlns="" xmlns:a16="http://schemas.microsoft.com/office/drawing/2014/main" id="{DE069B8B-CA4A-46A5-901F-F2C7F60C0C24}"/>
              </a:ext>
            </a:extLst>
          </p:cNvPr>
          <p:cNvSpPr/>
          <p:nvPr userDrawn="1"/>
        </p:nvSpPr>
        <p:spPr>
          <a:xfrm>
            <a:off x="-1" y="1525500"/>
            <a:ext cx="722887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05922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71531890-A142-4CE0-8BD5-856FACD08E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656217" y="404813"/>
            <a:ext cx="5673771" cy="56530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0" name="Rectangle 8" descr="Rectangle shape">
            <a:extLst>
              <a:ext uri="{FF2B5EF4-FFF2-40B4-BE49-F238E27FC236}">
                <a16:creationId xmlns="" xmlns:a16="http://schemas.microsoft.com/office/drawing/2014/main" id="{B429AA89-05C8-451C-B390-2E809555BA84}"/>
              </a:ext>
            </a:extLst>
          </p:cNvPr>
          <p:cNvSpPr/>
          <p:nvPr userDrawn="1"/>
        </p:nvSpPr>
        <p:spPr>
          <a:xfrm>
            <a:off x="0" y="3341010"/>
            <a:ext cx="372317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178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EBCE1DF-09FE-457A-9D5E-E7A8E0F5E7AA}"/>
              </a:ext>
            </a:extLst>
          </p:cNvPr>
          <p:cNvSpPr/>
          <p:nvPr userDrawn="1"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0508111-4A36-4CF7-86F5-0AD3FDEEDDDF}"/>
              </a:ext>
            </a:extLst>
          </p:cNvPr>
          <p:cNvSpPr/>
          <p:nvPr userDrawn="1"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C4E182D-C697-44DF-A090-F131D0302405}"/>
              </a:ext>
            </a:extLst>
          </p:cNvPr>
          <p:cNvSpPr/>
          <p:nvPr userDrawn="1"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2764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563FB6CB-7DC7-42AB-937B-FACFE1A28A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6213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="" xmlns:a16="http://schemas.microsoft.com/office/drawing/2014/main" id="{CE5AE5F8-F053-47AB-BCB2-70F2BF5C44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56795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="" xmlns:a16="http://schemas.microsoft.com/office/drawing/2014/main" id="{D86E9819-052E-4932-AD4D-2E6844D40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11504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1E9CD767-2C5C-4922-8EC2-4DFCB6ECFC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537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="" xmlns:a16="http://schemas.microsoft.com/office/drawing/2014/main" id="{31851AA2-C176-47A9-A949-3837A394CD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7139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="" xmlns:a16="http://schemas.microsoft.com/office/drawing/2014/main" id="{879156B3-E019-4A41-8242-F0D70D5025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="" xmlns:a16="http://schemas.microsoft.com/office/drawing/2014/main" id="{CB3B3928-67D4-498A-9DED-4FF10BE1A4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41246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="" xmlns:a16="http://schemas.microsoft.com/office/drawing/2014/main" id="{8464C0AB-BE10-429A-A453-247A538F5D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848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=""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1848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="" xmlns:a16="http://schemas.microsoft.com/office/drawing/2014/main" id="{ACFBCF6D-5E27-4808-BA1C-6F72DDAAC6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5955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="" xmlns:a16="http://schemas.microsoft.com/office/drawing/2014/main" id="{8755E469-9B43-406E-BB68-F691A4DF4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96557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=""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6557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Rectangle 13" descr="Rectangle shape">
            <a:extLst>
              <a:ext uri="{FF2B5EF4-FFF2-40B4-BE49-F238E27FC236}">
                <a16:creationId xmlns="" xmlns:a16="http://schemas.microsoft.com/office/drawing/2014/main" id="{4FBD15D4-B1D1-4D03-9259-CE4D7AA955DF}"/>
              </a:ext>
            </a:extLst>
          </p:cNvPr>
          <p:cNvSpPr/>
          <p:nvPr userDrawn="1"/>
        </p:nvSpPr>
        <p:spPr>
          <a:xfrm>
            <a:off x="0" y="4461207"/>
            <a:ext cx="2092411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9895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=""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F07EA497-80B1-41E2-8E50-4193B3DBB4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EA39902-3138-4686-85B5-3FE813B7BD36}"/>
              </a:ext>
            </a:extLst>
          </p:cNvPr>
          <p:cNvSpPr/>
          <p:nvPr userDrawn="1"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="" xmlns:a16="http://schemas.microsoft.com/office/drawing/2014/main" id="{7D767E78-191D-404C-98CB-C65C651DC6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="" xmlns:a16="http://schemas.microsoft.com/office/drawing/2014/main" id="{6474358B-E609-4F26-8A11-64E0DC41A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="" xmlns:a16="http://schemas.microsoft.com/office/drawing/2014/main" id="{75335C46-548C-42F2-89FC-909F3B24282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166A588B-BA73-49FD-9E1E-1F1C51FD3850}"/>
              </a:ext>
            </a:extLst>
          </p:cNvPr>
          <p:cNvSpPr/>
          <p:nvPr userDrawn="1"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="" xmlns:a16="http://schemas.microsoft.com/office/drawing/2014/main" id="{15790237-9A5F-4A9F-A5BB-E4FF0712C5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="" xmlns:a16="http://schemas.microsoft.com/office/drawing/2014/main" id="{A0554067-4F62-4CE7-AF48-55BBD708AC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Picture Placeholder 7">
            <a:extLst>
              <a:ext uri="{FF2B5EF4-FFF2-40B4-BE49-F238E27FC236}">
                <a16:creationId xmlns="" xmlns:a16="http://schemas.microsoft.com/office/drawing/2014/main" id="{AA1B0DE9-602F-4ECB-AF1E-00D45491BC9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343DD23D-9D79-4667-BB9E-A3A54505AEDA}"/>
              </a:ext>
            </a:extLst>
          </p:cNvPr>
          <p:cNvSpPr/>
          <p:nvPr userDrawn="1"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7">
            <a:extLst>
              <a:ext uri="{FF2B5EF4-FFF2-40B4-BE49-F238E27FC236}">
                <a16:creationId xmlns="" xmlns:a16="http://schemas.microsoft.com/office/drawing/2014/main" id="{FFDAE67E-CF93-4600-BFAE-AF6B317A9EB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8" name="Text Placeholder 17">
            <a:extLst>
              <a:ext uri="{FF2B5EF4-FFF2-40B4-BE49-F238E27FC236}">
                <a16:creationId xmlns="" xmlns:a16="http://schemas.microsoft.com/office/drawing/2014/main" id="{0F0E3D9A-B0CE-4BF9-A274-1FB704C416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9" name="Picture Placeholder 7">
            <a:extLst>
              <a:ext uri="{FF2B5EF4-FFF2-40B4-BE49-F238E27FC236}">
                <a16:creationId xmlns="" xmlns:a16="http://schemas.microsoft.com/office/drawing/2014/main" id="{36B2F594-9AB1-4C33-86BE-4732609D6B0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78466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17FB6684-D013-48BC-9926-29E0BCA889B1}"/>
              </a:ext>
            </a:extLst>
          </p:cNvPr>
          <p:cNvSpPr/>
          <p:nvPr userDrawn="1"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1" name="Text Placeholder 17">
            <a:extLst>
              <a:ext uri="{FF2B5EF4-FFF2-40B4-BE49-F238E27FC236}">
                <a16:creationId xmlns="" xmlns:a16="http://schemas.microsoft.com/office/drawing/2014/main" id="{EECC50BE-82E8-4ECC-B642-5C11A927A70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361519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4 Name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="" xmlns:a16="http://schemas.microsoft.com/office/drawing/2014/main" id="{4D96D406-D0F6-4E2D-BAE8-7B011D620FE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363098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3" name="Picture Placeholder 7">
            <a:extLst>
              <a:ext uri="{FF2B5EF4-FFF2-40B4-BE49-F238E27FC236}">
                <a16:creationId xmlns="" xmlns:a16="http://schemas.microsoft.com/office/drawing/2014/main" id="{5668E7D0-A78F-45EC-BEC4-CAB0E6F96F3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417675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E02DAEE6-8B1C-4222-949F-830F7C3A4E16}"/>
              </a:ext>
            </a:extLst>
          </p:cNvPr>
          <p:cNvSpPr/>
          <p:nvPr userDrawn="1"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5" name="Text Placeholder 17">
            <a:extLst>
              <a:ext uri="{FF2B5EF4-FFF2-40B4-BE49-F238E27FC236}">
                <a16:creationId xmlns="" xmlns:a16="http://schemas.microsoft.com/office/drawing/2014/main" id="{3CE9A073-35B5-4F1C-85E3-4BB12A5F435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00728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6 Name</a:t>
            </a:r>
          </a:p>
        </p:txBody>
      </p:sp>
      <p:sp>
        <p:nvSpPr>
          <p:cNvPr id="76" name="Text Placeholder 17">
            <a:extLst>
              <a:ext uri="{FF2B5EF4-FFF2-40B4-BE49-F238E27FC236}">
                <a16:creationId xmlns="" xmlns:a16="http://schemas.microsoft.com/office/drawing/2014/main" id="{F7309B33-C344-4C68-8156-822D38F43FE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502307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7" name="Picture Placeholder 7">
            <a:extLst>
              <a:ext uri="{FF2B5EF4-FFF2-40B4-BE49-F238E27FC236}">
                <a16:creationId xmlns="" xmlns:a16="http://schemas.microsoft.com/office/drawing/2014/main" id="{D6B0782E-8C48-4FC4-B086-A5606E01F5D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44182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F8A195F5-3125-484A-954D-EB0E743F6947}"/>
              </a:ext>
            </a:extLst>
          </p:cNvPr>
          <p:cNvSpPr/>
          <p:nvPr userDrawn="1"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9" name="Text Placeholder 17">
            <a:extLst>
              <a:ext uri="{FF2B5EF4-FFF2-40B4-BE49-F238E27FC236}">
                <a16:creationId xmlns="" xmlns:a16="http://schemas.microsoft.com/office/drawing/2014/main" id="{428D2D4B-ED0B-40E0-9ECD-C95A190399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927235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5 Name</a:t>
            </a:r>
          </a:p>
        </p:txBody>
      </p:sp>
      <p:sp>
        <p:nvSpPr>
          <p:cNvPr id="80" name="Text Placeholder 17">
            <a:extLst>
              <a:ext uri="{FF2B5EF4-FFF2-40B4-BE49-F238E27FC236}">
                <a16:creationId xmlns="" xmlns:a16="http://schemas.microsoft.com/office/drawing/2014/main" id="{35125C72-EAD5-4723-BBD0-6B22FA0785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28814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33" name="Rectangle 63" descr="Rectangle shape">
            <a:extLst>
              <a:ext uri="{FF2B5EF4-FFF2-40B4-BE49-F238E27FC236}">
                <a16:creationId xmlns="" xmlns:a16="http://schemas.microsoft.com/office/drawing/2014/main" id="{ACFA1245-86BF-45AA-B492-5CE7275AFF80}"/>
              </a:ext>
            </a:extLst>
          </p:cNvPr>
          <p:cNvSpPr/>
          <p:nvPr userDrawn="1"/>
        </p:nvSpPr>
        <p:spPr>
          <a:xfrm>
            <a:off x="0" y="1516317"/>
            <a:ext cx="807679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5180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5"/>
            <a:ext cx="5879592" cy="2113385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C5CBDFFE-A853-4C67-8FC4-53F81449E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8"/>
            <a:ext cx="5879592" cy="899882"/>
          </a:xfrm>
          <a:solidFill>
            <a:schemeClr val="tx1"/>
          </a:solidFill>
        </p:spPr>
        <p:txBody>
          <a:bodyPr lIns="432000" tIns="144000" rIns="144000" bIns="144000" anchor="ctr" anchorCtr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00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ABA6C74E-3778-471F-9477-D823F7D6A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=""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=""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80821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62258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8" y="2739982"/>
            <a:ext cx="6097341" cy="76154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62258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="" xmlns:a16="http://schemas.microsoft.com/office/drawing/2014/main" id="{D9061FDA-6F12-4C6E-8374-F8ED0FF2932A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959600" y="765175"/>
            <a:ext cx="4370388" cy="51006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3C89AD31-EDB3-409A-BB3D-9A2263EA5F9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2869583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5ECE7C29-B0CF-4459-9010-99944A9D372B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869583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="" xmlns:a16="http://schemas.microsoft.com/office/drawing/2014/main" id="{FAA503CE-740E-471A-BE66-70EF1E5ED0DF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874046" y="4106224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8ABC95E5-FC26-42BE-B500-AFB5F7AA358F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874046" y="4467585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E3D6BF30-B139-4A44-8D70-E8B58153D59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62258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EDC5F966-21F2-4236-8AE2-F83B8916800F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862258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F9094085-3B39-4A4F-B421-083BD603E089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2869583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E87EE246-B30D-4246-BBE0-0BC8EBA9925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2869583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="" xmlns:a16="http://schemas.microsoft.com/office/drawing/2014/main" id="{72833A53-1031-4E59-BB69-C21555C4594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4874046" y="5114637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6898A319-33AA-48F0-9D9D-2196528CD257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874046" y="5475998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Rectangle 25" descr="Rectangle shape">
            <a:extLst>
              <a:ext uri="{FF2B5EF4-FFF2-40B4-BE49-F238E27FC236}">
                <a16:creationId xmlns="" xmlns:a16="http://schemas.microsoft.com/office/drawing/2014/main" id="{536DDC95-2245-400E-87D9-78ACE3EB0369}"/>
              </a:ext>
            </a:extLst>
          </p:cNvPr>
          <p:cNvSpPr/>
          <p:nvPr userDrawn="1"/>
        </p:nvSpPr>
        <p:spPr>
          <a:xfrm>
            <a:off x="1" y="2374094"/>
            <a:ext cx="304220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660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404545"/>
            <a:ext cx="5267789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lIns="0" tIns="0" rIns="0" bIns="0" anchor="t" anchorCtr="0">
            <a:normAutofit/>
          </a:bodyPr>
          <a:lstStyle>
            <a:lvl1pPr marL="285750" indent="-28575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67325" cy="58293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=""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Rectangle 9" descr="Rectangle shape">
            <a:extLst>
              <a:ext uri="{FF2B5EF4-FFF2-40B4-BE49-F238E27FC236}">
                <a16:creationId xmlns="" xmlns:a16="http://schemas.microsoft.com/office/drawing/2014/main" id="{64F4FFEA-1C3D-4C3A-895A-590F2E29B849}"/>
              </a:ext>
            </a:extLst>
          </p:cNvPr>
          <p:cNvSpPr/>
          <p:nvPr userDrawn="1"/>
        </p:nvSpPr>
        <p:spPr>
          <a:xfrm>
            <a:off x="5267325" y="2815120"/>
            <a:ext cx="32327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585962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="" xmlns:a16="http://schemas.microsoft.com/office/drawing/2014/main" id="{59E029D3-A2D2-4959-AD45-2926DF4C67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49A919AF-E573-4B3C-8E98-F501EABA1B1B}"/>
              </a:ext>
            </a:extLst>
          </p:cNvPr>
          <p:cNvSpPr/>
          <p:nvPr userDrawn="1"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8" descr="Rectangle shape">
            <a:extLst>
              <a:ext uri="{FF2B5EF4-FFF2-40B4-BE49-F238E27FC236}">
                <a16:creationId xmlns="" xmlns:a16="http://schemas.microsoft.com/office/drawing/2014/main" id="{456AD312-1A1E-4043-B08C-1410D3EDEC27}"/>
              </a:ext>
            </a:extLst>
          </p:cNvPr>
          <p:cNvSpPr/>
          <p:nvPr userDrawn="1"/>
        </p:nvSpPr>
        <p:spPr>
          <a:xfrm>
            <a:off x="-1" y="5262290"/>
            <a:ext cx="12191999" cy="777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521329"/>
            <a:ext cx="4005072" cy="2740961"/>
          </a:xfrm>
          <a:solidFill>
            <a:schemeClr val="tx1"/>
          </a:solidFill>
        </p:spPr>
        <p:txBody>
          <a:bodyPr tIns="72000" rIns="72000" bIns="792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THANK</a:t>
            </a:r>
            <a:br>
              <a:rPr lang="en-US" noProof="0"/>
            </a:br>
            <a:r>
              <a:rPr lang="en-US" noProof="0"/>
              <a:t>YOU!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1338610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81ACAC3-4604-4C09-A60E-353A71E93E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8038" y="4541163"/>
            <a:ext cx="3038475" cy="5905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67AD3B8E-A11F-4EAE-94E5-5A918EEFB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557" y="537832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="" xmlns:a16="http://schemas.microsoft.com/office/drawing/2014/main" id="{4C7CDA87-1949-494C-94DB-E500247384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8557" y="5658102"/>
            <a:ext cx="2858011" cy="28010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678-555-0177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8D20ADC7-EE42-4D0E-B17A-883FE693D6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8011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AD9FFFDD-8708-4CDD-974F-8A022BB26A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08011" y="5657711"/>
            <a:ext cx="3684587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CDE37318-4A32-4233-997C-CE244B16F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8536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="" xmlns:a16="http://schemas.microsoft.com/office/drawing/2014/main" id="{1F818617-24CC-4E07-ABE4-A23E89FC13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8536" y="5657711"/>
            <a:ext cx="3240000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www.vanasdelltd.com</a:t>
            </a:r>
          </a:p>
        </p:txBody>
      </p:sp>
      <p:sp>
        <p:nvSpPr>
          <p:cNvPr id="21" name="Rectangle 12" descr="Rectangle shape">
            <a:extLst>
              <a:ext uri="{FF2B5EF4-FFF2-40B4-BE49-F238E27FC236}">
                <a16:creationId xmlns="" xmlns:a16="http://schemas.microsoft.com/office/drawing/2014/main" id="{F63A6226-0829-4BFB-805E-8B463D763BD0}"/>
              </a:ext>
            </a:extLst>
          </p:cNvPr>
          <p:cNvSpPr/>
          <p:nvPr userDrawn="1"/>
        </p:nvSpPr>
        <p:spPr>
          <a:xfrm>
            <a:off x="4760495" y="2320161"/>
            <a:ext cx="743150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0573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A7B528C4-392E-41C2-861C-D3DC218489B8}"/>
              </a:ext>
            </a:extLst>
          </p:cNvPr>
          <p:cNvSpPr/>
          <p:nvPr userDrawn="1"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=""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2299716"/>
          </a:xfrm>
          <a:noFill/>
        </p:spPr>
        <p:txBody>
          <a:bodyPr lIns="0" tIns="68400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Rectangle 8" descr="Rectangle shape">
            <a:extLst>
              <a:ext uri="{FF2B5EF4-FFF2-40B4-BE49-F238E27FC236}">
                <a16:creationId xmlns="" xmlns:a16="http://schemas.microsoft.com/office/drawing/2014/main" id="{7427677C-C3DE-49C7-84BE-71D9DB22D7F2}"/>
              </a:ext>
            </a:extLst>
          </p:cNvPr>
          <p:cNvSpPr/>
          <p:nvPr userDrawn="1"/>
        </p:nvSpPr>
        <p:spPr>
          <a:xfrm>
            <a:off x="4868562" y="1548553"/>
            <a:ext cx="732343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8171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07217"/>
            <a:ext cx="5679831" cy="606677"/>
          </a:xfrm>
        </p:spPr>
        <p:txBody>
          <a:bodyPr lIns="0" tIns="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="" xmlns:a16="http://schemas.microsoft.com/office/drawing/2014/main" id="{152EDA90-0CC6-4B73-9282-68EB15F1A49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6" name="Text Placeholder 17">
            <a:extLst>
              <a:ext uri="{FF2B5EF4-FFF2-40B4-BE49-F238E27FC236}">
                <a16:creationId xmlns="" xmlns:a16="http://schemas.microsoft.com/office/drawing/2014/main" id="{CB94CB14-CAFC-4576-85C2-5FE8C5FAC8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="" xmlns:a16="http://schemas.microsoft.com/office/drawing/2014/main" id="{E2FAB85F-45F7-47E2-AB0A-6B37853139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58" name="Picture Placeholder 7">
            <a:extLst>
              <a:ext uri="{FF2B5EF4-FFF2-40B4-BE49-F238E27FC236}">
                <a16:creationId xmlns="" xmlns:a16="http://schemas.microsoft.com/office/drawing/2014/main" id="{9D546B0D-E7A6-4E09-A1E7-4D5FFF42AB7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="" xmlns:a16="http://schemas.microsoft.com/office/drawing/2014/main" id="{BB7C7924-7CD4-4A42-9820-18C41FD725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="" xmlns:a16="http://schemas.microsoft.com/office/drawing/2014/main" id="{16EDFFF7-6CB3-47B7-B8FF-4AD51EBB5F1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="" xmlns:a16="http://schemas.microsoft.com/office/drawing/2014/main" id="{998C45EE-D467-409F-8315-0F7C3F55116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="" xmlns:a16="http://schemas.microsoft.com/office/drawing/2014/main" id="{A51F22CB-38F0-4351-97D5-2D8EAFB4F3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="" xmlns:a16="http://schemas.microsoft.com/office/drawing/2014/main" id="{A766E770-E9C2-42A0-B447-1B804F2A2F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="" xmlns:a16="http://schemas.microsoft.com/office/drawing/2014/main" id="{1174E98C-B520-4B09-B2E4-AA73B46C6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3529013" cy="2578100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129C8CAB-8459-47A3-A66A-8D12B810225F}"/>
              </a:ext>
            </a:extLst>
          </p:cNvPr>
          <p:cNvSpPr/>
          <p:nvPr userDrawn="1"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1">
            <a:extLst>
              <a:ext uri="{FF2B5EF4-FFF2-40B4-BE49-F238E27FC236}">
                <a16:creationId xmlns="" xmlns:a16="http://schemas.microsoft.com/office/drawing/2014/main" id="{6F2EC285-6BFE-478F-A272-ED692974D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7688" y="2400300"/>
            <a:ext cx="3529012" cy="2043113"/>
          </a:xfrm>
        </p:spPr>
        <p:txBody>
          <a:bodyPr lIns="288000" tIns="288000" rIns="288000" bIns="288000"/>
          <a:lstStyle>
            <a:lvl1pPr marL="0" indent="0"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="" xmlns:a16="http://schemas.microsoft.com/office/drawing/2014/main" id="{C67992FA-0F54-4DA6-AACA-039E6E09D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6700" y="2212277"/>
            <a:ext cx="3467102" cy="2231136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Rectangle 18" descr="Rectangle shape">
            <a:extLst>
              <a:ext uri="{FF2B5EF4-FFF2-40B4-BE49-F238E27FC236}">
                <a16:creationId xmlns="" xmlns:a16="http://schemas.microsoft.com/office/drawing/2014/main" id="{B791C558-0522-446C-B7FE-6CCCB2676E89}"/>
              </a:ext>
            </a:extLst>
          </p:cNvPr>
          <p:cNvSpPr/>
          <p:nvPr userDrawn="1"/>
        </p:nvSpPr>
        <p:spPr>
          <a:xfrm>
            <a:off x="4304523" y="1373103"/>
            <a:ext cx="788747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81058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85197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17">
            <a:extLst>
              <a:ext uri="{FF2B5EF4-FFF2-40B4-BE49-F238E27FC236}">
                <a16:creationId xmlns=""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2118127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=""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67325" y="3932556"/>
            <a:ext cx="6084888" cy="1548563"/>
          </a:xfrm>
        </p:spPr>
        <p:txBody>
          <a:bodyPr>
            <a:noAutofit/>
          </a:bodyPr>
          <a:lstStyle>
            <a:lvl1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Rectangle 9" descr="Rectangle shape">
            <a:extLst>
              <a:ext uri="{FF2B5EF4-FFF2-40B4-BE49-F238E27FC236}">
                <a16:creationId xmlns="" xmlns:a16="http://schemas.microsoft.com/office/drawing/2014/main" id="{BAFA4FEF-7A90-4960-976C-29791A7BE2C2}"/>
              </a:ext>
            </a:extLst>
          </p:cNvPr>
          <p:cNvSpPr/>
          <p:nvPr userDrawn="1"/>
        </p:nvSpPr>
        <p:spPr>
          <a:xfrm>
            <a:off x="0" y="3292402"/>
            <a:ext cx="370971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99266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="" xmlns:a16="http://schemas.microsoft.com/office/drawing/2014/main" id="{9FF20888-4CCD-4546-BBEE-8012B7FF897A}"/>
              </a:ext>
            </a:extLst>
          </p:cNvPr>
          <p:cNvSpPr/>
          <p:nvPr userDrawn="1"/>
        </p:nvSpPr>
        <p:spPr>
          <a:xfrm>
            <a:off x="862258" y="2808480"/>
            <a:ext cx="1132974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338E56-892A-4A7D-A723-312505412F26}"/>
              </a:ext>
            </a:extLst>
          </p:cNvPr>
          <p:cNvSpPr/>
          <p:nvPr userDrawn="1"/>
        </p:nvSpPr>
        <p:spPr>
          <a:xfrm>
            <a:off x="6757260" y="636516"/>
            <a:ext cx="3291840" cy="5522976"/>
          </a:xfrm>
          <a:prstGeom prst="rect">
            <a:avLst/>
          </a:prstGeom>
          <a:blipFill>
            <a:blip r:embed="rId2"/>
            <a:stretch>
              <a:fillRect l="-1125" r="-1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=""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4111" y="1485605"/>
            <a:ext cx="2075688" cy="3639312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91754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=""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=""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36BBECC5-64BD-44F1-A950-4C2D9B61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600"/>
              </a:spcBef>
            </a:pPr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2740075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6"/>
            <a:ext cx="5879592" cy="2136164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=""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=""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7DCA489B-C5F7-4E9C-B3E3-881B0B99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solidFill>
            <a:schemeClr val="tx1"/>
          </a:solidFill>
        </p:spPr>
        <p:txBody>
          <a:bodyPr vert="horz" lIns="432000" tIns="144000" rIns="144000" bIns="144000" rtlCol="0" anchor="ctr" anchorCtr="0">
            <a:normAutofit/>
          </a:bodyPr>
          <a:lstStyle>
            <a:lvl1pPr marL="0" indent="0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85000"/>
              </a:lnSpc>
              <a:spcBef>
                <a:spcPts val="0"/>
              </a:spcBef>
            </a:pPr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4890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=""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19C5C32A-5788-45B9-9EE4-6043A1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2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20884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219392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669416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28700"/>
            <a:ext cx="6103084" cy="4800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=""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Rectangle 22" descr="Rectangle shape">
            <a:extLst>
              <a:ext uri="{FF2B5EF4-FFF2-40B4-BE49-F238E27FC236}">
                <a16:creationId xmlns="" xmlns:a16="http://schemas.microsoft.com/office/drawing/2014/main" id="{7BAA7414-D7E1-4BB4-98C3-E169FD560880}"/>
              </a:ext>
            </a:extLst>
          </p:cNvPr>
          <p:cNvSpPr/>
          <p:nvPr userDrawn="1"/>
        </p:nvSpPr>
        <p:spPr>
          <a:xfrm>
            <a:off x="6102067" y="3654638"/>
            <a:ext cx="326440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984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=""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10D7E270-C747-45FB-A97F-14B73F53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32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3B39A0C-6C9B-424E-B638-435C971B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32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171766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=""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850A0897-12BD-44B8-A42A-3A5C2AF4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8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FB3B52FC-6C01-4691-8A4C-515E4AD91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5405"/>
            <a:ext cx="5183188" cy="6290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="" xmlns:a16="http://schemas.microsoft.com/office/drawing/2014/main" id="{7A7E6861-785E-404A-A922-8C16D9A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38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F5A918AA-979F-4672-80CF-28680D6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5405"/>
            <a:ext cx="5157787" cy="62901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1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6481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=""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461648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=""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1C312BFB-BA84-40BC-BBA2-C29418931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1593" y="2297906"/>
            <a:ext cx="9168815" cy="2262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658244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17" descr="Rectangle shape">
            <a:extLst>
              <a:ext uri="{FF2B5EF4-FFF2-40B4-BE49-F238E27FC236}">
                <a16:creationId xmlns="" xmlns:a16="http://schemas.microsoft.com/office/drawing/2014/main" id="{15D87A62-16A6-44B8-898B-65CFFD5782A1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1524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=""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Text Placeholder 3">
            <a:extLst>
              <a:ext uri="{FF2B5EF4-FFF2-40B4-BE49-F238E27FC236}">
                <a16:creationId xmlns=""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2B196433-397C-4024-BB40-8EDB069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4" y="457201"/>
            <a:ext cx="6088063" cy="5403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62432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=""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Text Placeholder 3">
            <a:extLst>
              <a:ext uri="{FF2B5EF4-FFF2-40B4-BE49-F238E27FC236}">
                <a16:creationId xmlns=""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7644D3B2-87EE-4E9C-BEEE-DBEAEB85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457201"/>
            <a:ext cx="60880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693093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7217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16512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465609" y="2023413"/>
            <a:ext cx="2752023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12629" y="3054194"/>
            <a:ext cx="1623978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=""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=""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12823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75353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=""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12823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=""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873425" y="3054194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=""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535245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=""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=""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12823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=""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3424" y="3677189"/>
            <a:ext cx="2331720" cy="539496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=""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8689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=""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59600" y="0"/>
            <a:ext cx="4370388" cy="6057900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Rectangle 9" descr="Rectangle shape">
            <a:extLst>
              <a:ext uri="{FF2B5EF4-FFF2-40B4-BE49-F238E27FC236}">
                <a16:creationId xmlns="" xmlns:a16="http://schemas.microsoft.com/office/drawing/2014/main" id="{A7050B34-5735-49CB-A564-B50456B9E4D8}"/>
              </a:ext>
            </a:extLst>
          </p:cNvPr>
          <p:cNvSpPr/>
          <p:nvPr userDrawn="1"/>
        </p:nvSpPr>
        <p:spPr>
          <a:xfrm>
            <a:off x="0" y="2816577"/>
            <a:ext cx="306447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555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eft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 descr="Rectangle shape">
            <a:extLst>
              <a:ext uri="{FF2B5EF4-FFF2-40B4-BE49-F238E27FC236}">
                <a16:creationId xmlns="" xmlns:a16="http://schemas.microsoft.com/office/drawing/2014/main" id="{D2154103-FC4F-4381-B8F8-EBD2FE883B77}"/>
              </a:ext>
            </a:extLst>
          </p:cNvPr>
          <p:cNvSpPr/>
          <p:nvPr userDrawn="1"/>
        </p:nvSpPr>
        <p:spPr>
          <a:xfrm>
            <a:off x="-1" y="2816577"/>
            <a:ext cx="852334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="" xmlns:a16="http://schemas.microsoft.com/office/drawing/2014/main" id="{7BF30168-0B34-44BC-AACE-89DE62358C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65174"/>
            <a:ext cx="4429125" cy="609282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061" y="1391821"/>
            <a:ext cx="5252202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423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BEB1C6EE-FA97-4634-A102-9B45058E9E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1" y="3203259"/>
            <a:ext cx="5223672" cy="28803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091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1648384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85383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=""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5403" y="1303786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="" xmlns:a16="http://schemas.microsoft.com/office/drawing/2014/main" id="{0AFA18C9-04D0-44DF-808A-2C34FCE9E7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95403" y="4838737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Picture Placeholder 7">
            <a:extLst>
              <a:ext uri="{FF2B5EF4-FFF2-40B4-BE49-F238E27FC236}">
                <a16:creationId xmlns="" xmlns:a16="http://schemas.microsoft.com/office/drawing/2014/main" id="{6588C383-1FFC-421F-B64D-C20A8FF1D9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5403" y="3660420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="" xmlns:a16="http://schemas.microsoft.com/office/drawing/2014/main" id="{41C4D3D8-E6E7-4E66-B661-6F7F594B2B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95403" y="2482103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1026327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3F24AAA0-C33F-4C49-B5BA-CCA4DF16408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84490" y="5186182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F15EA430-9504-4CC7-90B9-8BAC49418BC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84490" y="4564125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2452F643-0A90-42B8-A436-966F84D9136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84490" y="4006916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08A7C240-D1B7-4005-B9AF-81E3B026A2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84490" y="3384859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6E6F2B4F-B958-4180-9985-068471C0E34E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84490" y="2827650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09A84110-1CE1-45A4-BFE9-E44A4D9F4FF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2205593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Rectangle 13" descr="Rectangle shape">
            <a:extLst>
              <a:ext uri="{FF2B5EF4-FFF2-40B4-BE49-F238E27FC236}">
                <a16:creationId xmlns="" xmlns:a16="http://schemas.microsoft.com/office/drawing/2014/main" id="{4553F3B7-CCC3-488E-B551-867E00CF0DB6}"/>
              </a:ext>
            </a:extLst>
          </p:cNvPr>
          <p:cNvSpPr/>
          <p:nvPr userDrawn="1"/>
        </p:nvSpPr>
        <p:spPr>
          <a:xfrm>
            <a:off x="0" y="3442217"/>
            <a:ext cx="309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2687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="" xmlns:a16="http://schemas.microsoft.com/office/drawing/2014/main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=""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7793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E252D122-994D-483A-BEAE-EB42A0E0961E}"/>
              </a:ext>
            </a:extLst>
          </p:cNvPr>
          <p:cNvSpPr/>
          <p:nvPr userDrawn="1"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=""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1737360"/>
          </a:xfrm>
          <a:noFill/>
        </p:spPr>
        <p:txBody>
          <a:bodyPr lIns="0" tIns="180000" rIns="0" bIns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85A6CA-852E-4D31-8861-0347B4869D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9728" y="1732572"/>
            <a:ext cx="4352400" cy="1404000"/>
          </a:xfrm>
          <a:solidFill>
            <a:schemeClr val="tx1"/>
          </a:solidFill>
        </p:spPr>
        <p:txBody>
          <a:bodyPr lIns="180000" tIns="360000" rIns="180000" bIns="0"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</a:defRPr>
            </a:lvl1pPr>
            <a:lvl2pPr marL="457200" indent="0">
              <a:buNone/>
              <a:defRPr i="1">
                <a:solidFill>
                  <a:schemeClr val="bg1"/>
                </a:solidFill>
              </a:defRPr>
            </a:lvl2pPr>
            <a:lvl3pPr>
              <a:defRPr i="1">
                <a:solidFill>
                  <a:schemeClr val="bg1"/>
                </a:solidFill>
              </a:defRPr>
            </a:lvl3pPr>
            <a:lvl4pPr>
              <a:defRPr i="1">
                <a:solidFill>
                  <a:schemeClr val="bg1"/>
                </a:solidFill>
              </a:defRPr>
            </a:lvl4pPr>
            <a:lvl5pPr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23" descr="Rectangle shape">
            <a:extLst>
              <a:ext uri="{FF2B5EF4-FFF2-40B4-BE49-F238E27FC236}">
                <a16:creationId xmlns="" xmlns:a16="http://schemas.microsoft.com/office/drawing/2014/main" id="{A5229D97-30B4-42B0-8D6E-5BE4A017D8F7}"/>
              </a:ext>
            </a:extLst>
          </p:cNvPr>
          <p:cNvSpPr/>
          <p:nvPr userDrawn="1"/>
        </p:nvSpPr>
        <p:spPr>
          <a:xfrm>
            <a:off x="5089200" y="1528090"/>
            <a:ext cx="71028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634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6020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=""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C9DB526-D20B-406D-B9C4-1B2FE4922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258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6963D45-FFEE-47B2-BF3C-EF83D09DA7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34375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26217025-86DB-4E40-9AE4-98C2F14CA8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80613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5CDA6EA2-A642-4AE3-88FA-F776A7BE3CA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CF657BA-97D6-465F-8436-31FB0B884C8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52731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CBAA4180-32A5-4A82-BFBA-8673723FAA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8969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18" name="Rectangle 16" descr="Rectangle shape">
            <a:extLst>
              <a:ext uri="{FF2B5EF4-FFF2-40B4-BE49-F238E27FC236}">
                <a16:creationId xmlns="" xmlns:a16="http://schemas.microsoft.com/office/drawing/2014/main" id="{8F2E6E6B-AE50-42CD-844F-3408DB11EFCE}"/>
              </a:ext>
            </a:extLst>
          </p:cNvPr>
          <p:cNvSpPr/>
          <p:nvPr userDrawn="1"/>
        </p:nvSpPr>
        <p:spPr>
          <a:xfrm>
            <a:off x="0" y="1380173"/>
            <a:ext cx="500552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6625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D929453-E4C7-46CA-BEF5-0E2A92C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noProof="0"/>
              <a:t>CLICK TO EDIT MASTER TITLE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2ADBBF-AAD4-4971-A7E7-A5D5720D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DB9995-22AA-4982-8BC6-63933E69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7B33D2-B564-49D1-84C1-0C8A19C2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94BD2-D6A7-476C-B277-0BD3FFA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 b="1" i="0">
                <a:solidFill>
                  <a:srgbClr val="006F83"/>
                </a:solidFill>
              </a:defRPr>
            </a:lvl1pPr>
          </a:lstStyle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043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4" r:id="rId27"/>
    <p:sldLayoutId id="2147483685" r:id="rId28"/>
    <p:sldLayoutId id="2147483686" r:id="rId29"/>
    <p:sldLayoutId id="2147483689" r:id="rId30"/>
    <p:sldLayoutId id="2147483690" r:id="rId31"/>
    <p:sldLayoutId id="2147483691" r:id="rId32"/>
    <p:sldLayoutId id="2147483694" r:id="rId33"/>
    <p:sldLayoutId id="2147483692" r:id="rId34"/>
    <p:sldLayoutId id="2147483687" r:id="rId35"/>
    <p:sldLayoutId id="2147483693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816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318" userDrawn="1">
          <p15:clr>
            <a:srgbClr val="F26B43"/>
          </p15:clr>
        </p15:guide>
        <p15:guide id="10" pos="4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="" xmlns:a16="http://schemas.microsoft.com/office/drawing/2014/main" id="{CDF2CC42-ED6C-48CF-B6C9-D28B128F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20" y="2117623"/>
            <a:ext cx="4434840" cy="2977551"/>
          </a:xfrm>
        </p:spPr>
        <p:txBody>
          <a:bodyPr>
            <a:normAutofit/>
          </a:bodyPr>
          <a:lstStyle/>
          <a:p>
            <a:r>
              <a:rPr lang="sr-Latn-RS" sz="5000" dirty="0" smtClean="0">
                <a:latin typeface="+mn-lt"/>
              </a:rPr>
              <a:t>Obrada upita-Oracle</a:t>
            </a:r>
            <a:br>
              <a:rPr lang="sr-Latn-RS" sz="5000" dirty="0" smtClean="0">
                <a:latin typeface="+mn-lt"/>
              </a:rPr>
            </a:br>
            <a:endParaRPr lang="en-US" sz="5000" dirty="0">
              <a:latin typeface="+mn-lt"/>
            </a:endParaRPr>
          </a:p>
        </p:txBody>
      </p:sp>
      <p:sp>
        <p:nvSpPr>
          <p:cNvPr id="3" name="Tagline">
            <a:extLst>
              <a:ext uri="{FF2B5EF4-FFF2-40B4-BE49-F238E27FC236}">
                <a16:creationId xmlns="" xmlns:a16="http://schemas.microsoft.com/office/drawing/2014/main" id="{207A4895-FD99-4E27-98FF-7558F17D6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 smtClean="0"/>
              <a:t>Student : Sa</a:t>
            </a:r>
            <a:r>
              <a:rPr lang="sr-Latn-RS" sz="2000" dirty="0" smtClean="0"/>
              <a:t>ška Radenkovic 1132</a:t>
            </a:r>
          </a:p>
          <a:p>
            <a:r>
              <a:rPr lang="sr-Latn-RS" sz="2000" dirty="0" smtClean="0"/>
              <a:t>Profesor: </a:t>
            </a:r>
            <a:r>
              <a:rPr lang="en-US" sz="2000" dirty="0" smtClean="0"/>
              <a:t>Prof. </a:t>
            </a:r>
            <a:r>
              <a:rPr lang="en-US" sz="2000" dirty="0" err="1" smtClean="0"/>
              <a:t>dr</a:t>
            </a:r>
            <a:r>
              <a:rPr lang="en-US" sz="2000" dirty="0" smtClean="0"/>
              <a:t> </a:t>
            </a:r>
            <a:r>
              <a:rPr lang="sr-Latn-RS" sz="2000" dirty="0" smtClean="0"/>
              <a:t>Aleksandar Stanimirović</a:t>
            </a:r>
            <a:endParaRPr lang="en-US" sz="2000" dirty="0"/>
          </a:p>
        </p:txBody>
      </p:sp>
      <p:sp>
        <p:nvSpPr>
          <p:cNvPr id="2" name="Slide Number">
            <a:extLst>
              <a:ext uri="{FF2B5EF4-FFF2-40B4-BE49-F238E27FC236}">
                <a16:creationId xmlns="" xmlns:a16="http://schemas.microsoft.com/office/drawing/2014/main" id="{8824D513-D7C2-42B7-A630-6D10C271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71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B8B1C98C-4EFD-4198-8C56-FD0D2680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1" y="556298"/>
            <a:ext cx="4198619" cy="594132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SQL izvršenje upita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46EBFA-CE06-4E1C-9996-4760513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5DBDA119-EE28-4EB7-8590-72AD3B4B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258" y="1615441"/>
            <a:ext cx="11405942" cy="436626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b="0" dirty="0" smtClean="0"/>
              <a:t>Plan </a:t>
            </a:r>
            <a:r>
              <a:rPr lang="en-US" sz="2400" b="0" dirty="0" err="1" smtClean="0"/>
              <a:t>izvršenja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predstavlja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tačan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redosled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koraka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koje</a:t>
            </a:r>
            <a:r>
              <a:rPr lang="en-US" sz="2400" b="0" dirty="0" smtClean="0"/>
              <a:t> je </a:t>
            </a:r>
            <a:r>
              <a:rPr lang="en-US" sz="2400" b="0" dirty="0" err="1" smtClean="0"/>
              <a:t>baza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podataka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preduzela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za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pokretanje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upita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uključujući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ključne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parametre</a:t>
            </a:r>
            <a:r>
              <a:rPr lang="sr-Latn-RS" sz="2400" b="0" dirty="0" smtClean="0"/>
              <a:t>.</a:t>
            </a:r>
            <a:r>
              <a:rPr lang="en-US" sz="2400" b="0" dirty="0" smtClean="0"/>
              <a:t> </a:t>
            </a:r>
            <a:endParaRPr lang="sr-Latn-RS" sz="2400" b="0" dirty="0" smtClean="0"/>
          </a:p>
          <a:p>
            <a:pPr lvl="1" algn="just">
              <a:lnSpc>
                <a:spcPct val="150000"/>
              </a:lnSpc>
            </a:pPr>
            <a:endParaRPr lang="en-US" b="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Picture 9" descr="d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80060" y="2842260"/>
            <a:ext cx="3771899" cy="25831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19700" y="2910840"/>
            <a:ext cx="47853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dirty="0" smtClean="0"/>
              <a:t> </a:t>
            </a:r>
            <a:r>
              <a:rPr lang="sr-Latn-RS" sz="2000" dirty="0" smtClean="0"/>
              <a:t>Operacije se mogu svrstati u 3 kategorije: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Single-child operations </a:t>
            </a:r>
            <a:endParaRPr lang="sr-Latn-RS" sz="20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Multichild</a:t>
            </a:r>
            <a:r>
              <a:rPr lang="en-US" sz="2000" dirty="0" smtClean="0"/>
              <a:t> operations </a:t>
            </a:r>
            <a:endParaRPr lang="sr-Latn-RS" sz="20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Joins</a:t>
            </a:r>
          </a:p>
          <a:p>
            <a:pPr marL="800100" lvl="1" indent="-34290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83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B8B1C98C-4EFD-4198-8C56-FD0D2680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1" y="556298"/>
            <a:ext cx="4198619" cy="594132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SQL izvršenje upita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46EBFA-CE06-4E1C-9996-4760513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5DBDA119-EE28-4EB7-8590-72AD3B4B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258" y="1615441"/>
            <a:ext cx="11405942" cy="436626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sr-Latn-RS" sz="2400" b="0" dirty="0" smtClean="0"/>
              <a:t> P</a:t>
            </a:r>
            <a:r>
              <a:rPr lang="en-US" sz="2400" b="0" dirty="0" err="1" smtClean="0"/>
              <a:t>lan</a:t>
            </a:r>
            <a:r>
              <a:rPr lang="en-US" sz="2400" b="0" dirty="0" smtClean="0"/>
              <a:t> </a:t>
            </a:r>
            <a:r>
              <a:rPr lang="sr-Latn-RS" sz="2400" b="0" dirty="0" smtClean="0"/>
              <a:t>izvršenje </a:t>
            </a:r>
            <a:r>
              <a:rPr lang="en-US" sz="2400" b="0" dirty="0" smtClean="0"/>
              <a:t>se </a:t>
            </a:r>
            <a:r>
              <a:rPr lang="en-US" sz="2400" b="0" dirty="0" err="1" smtClean="0"/>
              <a:t>takodje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može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predstaviti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preko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grafa</a:t>
            </a:r>
            <a:r>
              <a:rPr lang="en-US" sz="2400" b="0" dirty="0" smtClean="0"/>
              <a:t>. </a:t>
            </a:r>
            <a:r>
              <a:rPr lang="en-US" sz="2400" b="0" dirty="0" err="1" smtClean="0"/>
              <a:t>Baza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podataka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koristi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pretragu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dubini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kako</a:t>
            </a:r>
            <a:r>
              <a:rPr lang="en-US" sz="2400" b="0" dirty="0" smtClean="0"/>
              <a:t> bi </a:t>
            </a:r>
            <a:r>
              <a:rPr lang="en-US" sz="2400" b="0" dirty="0" err="1" smtClean="0"/>
              <a:t>sledila</a:t>
            </a:r>
            <a:r>
              <a:rPr lang="en-US" sz="2400" b="0" dirty="0" smtClean="0"/>
              <a:t> plan </a:t>
            </a:r>
            <a:r>
              <a:rPr lang="en-US" sz="2400" b="0" dirty="0" err="1" smtClean="0"/>
              <a:t>izvršenja</a:t>
            </a:r>
            <a:r>
              <a:rPr lang="en-US" sz="2400" b="0" dirty="0" smtClean="0"/>
              <a:t> . </a:t>
            </a:r>
            <a:endParaRPr lang="sr-Latn-RS" sz="2400" b="0" dirty="0" smtClean="0"/>
          </a:p>
          <a:p>
            <a:r>
              <a:rPr lang="en-US" dirty="0" smtClean="0"/>
              <a:t>   </a:t>
            </a:r>
            <a:endParaRPr lang="sr-Latn-RS" sz="3600" b="0" dirty="0" smtClean="0"/>
          </a:p>
          <a:p>
            <a:pPr lvl="1" algn="just">
              <a:lnSpc>
                <a:spcPct val="150000"/>
              </a:lnSpc>
            </a:pPr>
            <a:endParaRPr lang="en-US" b="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 descr="graf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189354" y="2750820"/>
            <a:ext cx="3809366" cy="2872740"/>
          </a:xfrm>
          <a:prstGeom prst="rect">
            <a:avLst/>
          </a:prstGeom>
        </p:spPr>
      </p:pic>
      <p:pic>
        <p:nvPicPr>
          <p:cNvPr id="9" name="Picture 8" descr="row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5824" y="2921286"/>
            <a:ext cx="4176396" cy="261845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14400" y="2705100"/>
            <a:ext cx="4930140" cy="3238500"/>
          </a:xfrm>
          <a:prstGeom prst="rect">
            <a:avLst/>
          </a:prstGeom>
          <a:solidFill>
            <a:schemeClr val="accent1">
              <a:alpha val="7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52160" y="2705100"/>
            <a:ext cx="4930140" cy="3238500"/>
          </a:xfrm>
          <a:prstGeom prst="rect">
            <a:avLst/>
          </a:prstGeom>
          <a:solidFill>
            <a:schemeClr val="accent1">
              <a:alpha val="7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83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3172CF4-2AF2-42E0-9046-25EBDED7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2920" y="518160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 smtClean="0">
                <a:solidFill>
                  <a:schemeClr val="bg1"/>
                </a:solidFill>
              </a:rPr>
              <a:t>Primer komandi za prikaz plana izvršenja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825" y="2291834"/>
            <a:ext cx="5009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000" i="1" dirty="0" smtClean="0"/>
              <a:t> </a:t>
            </a:r>
            <a:r>
              <a:rPr lang="en-US" sz="2000" i="1" dirty="0" err="1" smtClean="0"/>
              <a:t>Sintaksa</a:t>
            </a:r>
            <a:r>
              <a:rPr lang="en-US" sz="2000" i="1" dirty="0" smtClean="0"/>
              <a:t> : </a:t>
            </a:r>
            <a:r>
              <a:rPr lang="en-US" sz="2000" b="1" i="1" dirty="0" smtClean="0"/>
              <a:t>EXPLAIN PLAN FOR</a:t>
            </a:r>
            <a:r>
              <a:rPr lang="en-US" sz="2000" i="1" dirty="0" smtClean="0"/>
              <a:t> command</a:t>
            </a:r>
            <a:r>
              <a:rPr lang="sr-Latn-RS" sz="2000" i="1" dirty="0" smtClean="0"/>
              <a:t>:</a:t>
            </a:r>
            <a:endParaRPr lang="en-US" sz="2000" dirty="0"/>
          </a:p>
        </p:txBody>
      </p:sp>
      <p:pic>
        <p:nvPicPr>
          <p:cNvPr id="10" name="Picture 9" descr="explain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39221" y="3398520"/>
            <a:ext cx="5351979" cy="25450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12180" y="2168575"/>
            <a:ext cx="6179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dirty="0" smtClean="0"/>
              <a:t> </a:t>
            </a:r>
            <a:r>
              <a:rPr lang="sr-Latn-RS" i="1" dirty="0" smtClean="0"/>
              <a:t>Prikaz plan tabele: </a:t>
            </a:r>
            <a:r>
              <a:rPr lang="en-US" b="1" i="1" dirty="0" smtClean="0"/>
              <a:t>select</a:t>
            </a:r>
            <a:r>
              <a:rPr lang="en-US" i="1" dirty="0" smtClean="0"/>
              <a:t> </a:t>
            </a:r>
            <a:r>
              <a:rPr lang="en-US" b="1" i="1" dirty="0" err="1" smtClean="0"/>
              <a:t>plan_table_output</a:t>
            </a:r>
            <a:r>
              <a:rPr lang="en-US" b="1" i="1" dirty="0" smtClean="0"/>
              <a:t> from</a:t>
            </a:r>
            <a:r>
              <a:rPr lang="sr-Latn-RS" b="1" i="1" dirty="0" smtClean="0"/>
              <a:t> </a:t>
            </a:r>
            <a:r>
              <a:rPr lang="en-US" b="1" i="1" dirty="0" smtClean="0"/>
              <a:t>table(</a:t>
            </a:r>
            <a:r>
              <a:rPr lang="en-US" b="1" i="1" dirty="0" err="1" smtClean="0"/>
              <a:t>dbms_xplan.display</a:t>
            </a:r>
            <a:r>
              <a:rPr lang="en-US" b="1" i="1" dirty="0" smtClean="0"/>
              <a:t>('</a:t>
            </a:r>
            <a:r>
              <a:rPr lang="en-US" b="1" i="1" dirty="0" err="1" smtClean="0"/>
              <a:t>plan_table',null,'basic</a:t>
            </a:r>
            <a:r>
              <a:rPr lang="en-US" b="1" i="1" dirty="0" smtClean="0"/>
              <a:t>'));</a:t>
            </a:r>
            <a:endParaRPr lang="en-US" i="1" dirty="0"/>
          </a:p>
        </p:txBody>
      </p:sp>
      <p:pic>
        <p:nvPicPr>
          <p:cNvPr id="12" name="Picture 11" descr="plan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6809975" y="3375660"/>
            <a:ext cx="3926605" cy="24460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62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3172CF4-2AF2-42E0-9046-25EBDED7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2920" y="518160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 smtClean="0">
                <a:solidFill>
                  <a:schemeClr val="bg1"/>
                </a:solidFill>
              </a:rPr>
              <a:t>Primer komandi za prikaz plana izvršenja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261" y="1941314"/>
            <a:ext cx="12016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i="1" dirty="0" smtClean="0"/>
              <a:t> </a:t>
            </a:r>
            <a:r>
              <a:rPr lang="en-US" i="1" dirty="0" err="1" smtClean="0"/>
              <a:t>Rezultat</a:t>
            </a:r>
            <a:r>
              <a:rPr lang="en-US" i="1" dirty="0" smtClean="0"/>
              <a:t> </a:t>
            </a:r>
            <a:r>
              <a:rPr lang="en-US" i="1" dirty="0" err="1" smtClean="0"/>
              <a:t>komande</a:t>
            </a:r>
            <a:r>
              <a:rPr lang="en-US" i="1" dirty="0" smtClean="0"/>
              <a:t> </a:t>
            </a:r>
            <a:r>
              <a:rPr lang="en-US" b="1" i="1" dirty="0" smtClean="0"/>
              <a:t>select * from table</a:t>
            </a:r>
            <a:r>
              <a:rPr lang="sr-Latn-RS" b="1" i="1" dirty="0" smtClean="0"/>
              <a:t> </a:t>
            </a:r>
            <a:r>
              <a:rPr lang="en-US" b="1" i="1" dirty="0" smtClean="0"/>
              <a:t>(</a:t>
            </a:r>
            <a:r>
              <a:rPr lang="en-US" b="1" i="1" dirty="0" err="1" smtClean="0"/>
              <a:t>dbms_xplan.display_cursor</a:t>
            </a:r>
            <a:r>
              <a:rPr lang="en-US" b="1" i="1" dirty="0" smtClean="0"/>
              <a:t>(</a:t>
            </a:r>
            <a:r>
              <a:rPr lang="en-US" b="1" i="1" dirty="0" err="1" smtClean="0"/>
              <a:t>sql_id</a:t>
            </a:r>
            <a:r>
              <a:rPr lang="en-US" b="1" i="1" dirty="0" smtClean="0"/>
              <a:t>=&gt;'2k0jv5c3tvw8y', format=&gt;'ALLSTATS LAST'));</a:t>
            </a:r>
            <a:endParaRPr lang="en-US" dirty="0"/>
          </a:p>
        </p:txBody>
      </p:sp>
      <p:pic>
        <p:nvPicPr>
          <p:cNvPr id="13" name="Picture 12" descr="cc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608704" y="2422984"/>
            <a:ext cx="5184776" cy="4290236"/>
          </a:xfrm>
          <a:prstGeom prst="rect">
            <a:avLst/>
          </a:prstGeom>
        </p:spPr>
      </p:pic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627120" y="2367280"/>
            <a:ext cx="5158740" cy="439166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62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3172CF4-2AF2-42E0-9046-25EBDED7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2920" y="518160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 smtClean="0">
                <a:solidFill>
                  <a:schemeClr val="bg1"/>
                </a:solidFill>
              </a:rPr>
              <a:t>Primer komandi za prikaz plana izvršenja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261" y="2177534"/>
            <a:ext cx="12016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sr-Latn-RS" i="1" dirty="0" smtClean="0"/>
              <a:t> </a:t>
            </a:r>
            <a:r>
              <a:rPr lang="en-US" i="1" dirty="0" err="1" smtClean="0"/>
              <a:t>Rezultat</a:t>
            </a:r>
            <a:r>
              <a:rPr lang="en-US" i="1" dirty="0" smtClean="0"/>
              <a:t> </a:t>
            </a:r>
            <a:r>
              <a:rPr lang="en-US" i="1" dirty="0" err="1" smtClean="0"/>
              <a:t>komande</a:t>
            </a:r>
            <a:r>
              <a:rPr lang="en-US" i="1" dirty="0" smtClean="0"/>
              <a:t> </a:t>
            </a:r>
            <a:r>
              <a:rPr lang="en-US" b="1" i="1" dirty="0" smtClean="0"/>
              <a:t>V$SQL_PLAN.SQL_ID</a:t>
            </a:r>
            <a:r>
              <a:rPr lang="en-US" i="1" dirty="0" smtClean="0"/>
              <a:t>:</a:t>
            </a:r>
            <a:endParaRPr lang="en-US" dirty="0"/>
          </a:p>
        </p:txBody>
      </p:sp>
      <p:pic>
        <p:nvPicPr>
          <p:cNvPr id="7" name="Picture 6" descr="uu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682240" y="2994660"/>
            <a:ext cx="7048500" cy="22250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82240" y="2994660"/>
            <a:ext cx="7117080" cy="2430780"/>
          </a:xfrm>
          <a:prstGeom prst="rect">
            <a:avLst/>
          </a:prstGeom>
          <a:solidFill>
            <a:schemeClr val="accent1">
              <a:alpha val="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62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B8B1C98C-4EFD-4198-8C56-FD0D2680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1" y="556298"/>
            <a:ext cx="4198619" cy="594132"/>
          </a:xfrm>
        </p:spPr>
        <p:txBody>
          <a:bodyPr>
            <a:normAutofit/>
          </a:bodyPr>
          <a:lstStyle/>
          <a:p>
            <a:pPr algn="ctr"/>
            <a:r>
              <a:rPr lang="sr-Latn-RS" dirty="0" smtClean="0"/>
              <a:t>Zaključak: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46EBFA-CE06-4E1C-9996-4760513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5DBDA119-EE28-4EB7-8590-72AD3B4B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258" y="1615441"/>
            <a:ext cx="11405942" cy="436626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sr-Latn-RS" sz="2400" b="0" dirty="0" smtClean="0"/>
              <a:t> </a:t>
            </a:r>
            <a:r>
              <a:rPr lang="en-US" sz="2400" b="0" dirty="0" err="1" smtClean="0"/>
              <a:t>Najkritičnija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funkcionalnost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zahteva</a:t>
            </a:r>
            <a:r>
              <a:rPr lang="en-US" sz="2400" b="0" dirty="0" smtClean="0"/>
              <a:t> DBMS-a je </a:t>
            </a:r>
            <a:r>
              <a:rPr lang="en-US" sz="2400" b="0" dirty="0" err="1" smtClean="0"/>
              <a:t>sposobnost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pravovremene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obrade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upita</a:t>
            </a:r>
            <a:r>
              <a:rPr lang="en-US" sz="2400" b="0" dirty="0" smtClean="0"/>
              <a:t>.</a:t>
            </a:r>
            <a:endParaRPr lang="sr-Latn-RS" sz="2400" b="0" dirty="0" smtClean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endParaRPr lang="en-US" sz="2400" b="0" dirty="0" smtClean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 err="1" smtClean="0"/>
              <a:t>Parsiranje</a:t>
            </a:r>
            <a:r>
              <a:rPr lang="sr-Latn-RS" sz="2400" b="0" dirty="0" smtClean="0"/>
              <a:t>: sintaksa, semantika, heširanje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sr-Latn-RS" sz="2400" dirty="0" smtClean="0"/>
              <a:t>Optimizator</a:t>
            </a:r>
            <a:r>
              <a:rPr lang="sr-Latn-RS" sz="2400" b="0" dirty="0" smtClean="0"/>
              <a:t>: Izbor najoptimalnijeg načina za izvršenje zadatig upita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sr-Latn-RS" sz="2400" dirty="0" smtClean="0"/>
              <a:t>Izvršenje upita </a:t>
            </a:r>
            <a:r>
              <a:rPr lang="sr-Latn-RS" sz="2400" b="0" dirty="0" smtClean="0"/>
              <a:t>na osnovu plana izvršenja generisanog u optimizatoru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endParaRPr lang="sr-Latn-RS" sz="2400" b="0" dirty="0" smtClean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sr-Latn-RS" sz="2400" b="0" u="sng" dirty="0" smtClean="0"/>
              <a:t>Komande</a:t>
            </a:r>
            <a:r>
              <a:rPr lang="sr-Latn-RS" sz="2400" b="0" dirty="0" smtClean="0"/>
              <a:t> : EPLAIN PLAN, </a:t>
            </a:r>
            <a:r>
              <a:rPr lang="en-US" sz="2400" b="0" i="1" dirty="0" err="1" smtClean="0"/>
              <a:t>dbms_xplan.display</a:t>
            </a:r>
            <a:r>
              <a:rPr lang="sr-Latn-RS" sz="2400" b="0" i="1" dirty="0" smtClean="0"/>
              <a:t>, </a:t>
            </a:r>
            <a:r>
              <a:rPr lang="en-US" sz="2400" b="0" i="1" dirty="0" err="1" smtClean="0"/>
              <a:t>dbms_xplan.display</a:t>
            </a:r>
            <a:r>
              <a:rPr lang="sr-Latn-RS" sz="2400" b="0" i="1" dirty="0" smtClean="0"/>
              <a:t>.cursor,</a:t>
            </a:r>
            <a:r>
              <a:rPr lang="en-US" sz="2400" i="1" dirty="0" smtClean="0"/>
              <a:t> </a:t>
            </a:r>
            <a:r>
              <a:rPr lang="en-US" sz="2400" b="0" dirty="0" smtClean="0"/>
              <a:t>V$SQL_PLAN.SQL_ID</a:t>
            </a:r>
            <a:endParaRPr lang="sr-Latn-RS" sz="2400" b="0" dirty="0" smtClean="0"/>
          </a:p>
          <a:p>
            <a:r>
              <a:rPr lang="en-US" dirty="0" smtClean="0"/>
              <a:t>   </a:t>
            </a:r>
            <a:endParaRPr lang="sr-Latn-RS" sz="3600" b="0" dirty="0" smtClean="0"/>
          </a:p>
          <a:p>
            <a:pPr lvl="1" algn="just">
              <a:lnSpc>
                <a:spcPct val="150000"/>
              </a:lnSpc>
            </a:pPr>
            <a:endParaRPr lang="en-US" b="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83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3172CF4-2AF2-42E0-9046-25EBDED7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66260" y="518160"/>
            <a:ext cx="33025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sz="2800" dirty="0" smtClean="0">
                <a:solidFill>
                  <a:schemeClr val="bg1"/>
                </a:solidFill>
              </a:rPr>
              <a:t>Obrada upita - Oracle</a:t>
            </a:r>
          </a:p>
          <a:p>
            <a:pPr algn="ctr"/>
            <a:r>
              <a:rPr lang="sr-Latn-RS" sz="2800" dirty="0" smtClean="0">
                <a:solidFill>
                  <a:schemeClr val="bg1"/>
                </a:solidFill>
              </a:rPr>
              <a:t>Saška Radenković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4720" y="2948940"/>
            <a:ext cx="5900974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6500" dirty="0" smtClean="0"/>
              <a:t>Hvala na pažnji !</a:t>
            </a:r>
            <a:endParaRPr lang="en-US" sz="6500" dirty="0"/>
          </a:p>
        </p:txBody>
      </p:sp>
    </p:spTree>
    <p:extLst>
      <p:ext uri="{BB962C8B-B14F-4D97-AF65-F5344CB8AC3E}">
        <p14:creationId xmlns="" xmlns:p14="http://schemas.microsoft.com/office/powerpoint/2010/main" val="33662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4093E608-0E19-4F68-A6B7-B0A2A263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2000623"/>
            <a:ext cx="4422014" cy="1325563"/>
          </a:xfrm>
        </p:spPr>
        <p:txBody>
          <a:bodyPr/>
          <a:lstStyle/>
          <a:p>
            <a:r>
              <a:rPr lang="sr-Latn-RS" dirty="0" smtClean="0"/>
              <a:t>Pregled sadržaja</a:t>
            </a:r>
            <a:endParaRPr lang="en-US" dirty="0"/>
          </a:p>
        </p:txBody>
      </p:sp>
      <p:pic>
        <p:nvPicPr>
          <p:cNvPr id="36" name="Picture Placeholder 35" descr="House icon">
            <a:extLst>
              <a:ext uri="{FF2B5EF4-FFF2-40B4-BE49-F238E27FC236}">
                <a16:creationId xmlns="" xmlns:a16="http://schemas.microsoft.com/office/drawing/2014/main" id="{4B47D04C-E51A-4CB6-9B18-9D632E3010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l="6818" r="6818"/>
          <a:stretch/>
        </p:blipFill>
        <p:spPr>
          <a:xfrm>
            <a:off x="5432563" y="930406"/>
            <a:ext cx="731520" cy="731520"/>
          </a:xfrm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88B31D3-0789-4DF4-AD20-93415472DD1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398790" y="713907"/>
            <a:ext cx="4955429" cy="539496"/>
          </a:xfrm>
        </p:spPr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pic>
        <p:nvPicPr>
          <p:cNvPr id="38" name="Picture Placeholder 37" descr="Calendar icon">
            <a:extLst>
              <a:ext uri="{FF2B5EF4-FFF2-40B4-BE49-F238E27FC236}">
                <a16:creationId xmlns="" xmlns:a16="http://schemas.microsoft.com/office/drawing/2014/main" id="{E870BD4A-115C-4093-BB73-28C846074B2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l="6818" r="6818"/>
          <a:stretch>
            <a:fillRect/>
          </a:stretch>
        </p:blipFill>
        <p:spPr>
          <a:xfrm>
            <a:off x="5417323" y="2055383"/>
            <a:ext cx="731520" cy="731520"/>
          </a:xfr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E19D2F06-5815-4EF2-9A13-83A5ABF34AC6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92110" y="1717913"/>
            <a:ext cx="4955429" cy="539496"/>
          </a:xfrm>
        </p:spPr>
        <p:txBody>
          <a:bodyPr/>
          <a:lstStyle/>
          <a:p>
            <a:r>
              <a:rPr lang="sr-Latn-RS" dirty="0" smtClean="0"/>
              <a:t>Postupak obrade upita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EB2B0B62-81FA-4A47-82F8-3D22126720F2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61630" y="2408550"/>
            <a:ext cx="4955429" cy="386922"/>
          </a:xfrm>
        </p:spPr>
        <p:txBody>
          <a:bodyPr>
            <a:normAutofit/>
          </a:bodyPr>
          <a:lstStyle/>
          <a:p>
            <a:r>
              <a:rPr lang="sr-Latn-RS" sz="1600" dirty="0" smtClean="0"/>
              <a:t>Prikaz faza u procesu obrade upita</a:t>
            </a:r>
            <a:endParaRPr lang="en-US" sz="1600" dirty="0"/>
          </a:p>
        </p:txBody>
      </p:sp>
      <p:pic>
        <p:nvPicPr>
          <p:cNvPr id="40" name="Picture Placeholder 39" descr="Building icon">
            <a:extLst>
              <a:ext uri="{FF2B5EF4-FFF2-40B4-BE49-F238E27FC236}">
                <a16:creationId xmlns="" xmlns:a16="http://schemas.microsoft.com/office/drawing/2014/main" id="{581E6194-7E02-4563-8932-E13250B2F8D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l="6912" r="6912"/>
          <a:stretch>
            <a:fillRect/>
          </a:stretch>
        </p:blipFill>
        <p:spPr>
          <a:xfrm>
            <a:off x="5409703" y="3165120"/>
            <a:ext cx="731520" cy="731520"/>
          </a:xfrm>
        </p:spPr>
      </p:pic>
      <p:sp>
        <p:nvSpPr>
          <p:cNvPr id="30" name="Text Placeholder 29">
            <a:extLst>
              <a:ext uri="{FF2B5EF4-FFF2-40B4-BE49-F238E27FC236}">
                <a16:creationId xmlns="" xmlns:a16="http://schemas.microsoft.com/office/drawing/2014/main" id="{B475F4D3-1586-43BE-AC84-DD98C4648AEF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322590" y="2851459"/>
            <a:ext cx="4955429" cy="539496"/>
          </a:xfrm>
        </p:spPr>
        <p:txBody>
          <a:bodyPr/>
          <a:lstStyle/>
          <a:p>
            <a:r>
              <a:rPr lang="sr-Latn-RS" dirty="0" smtClean="0"/>
              <a:t>Obrada podfaza 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38F85239-F67E-4690-A7E1-BD84D7D66F67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375930" y="3542096"/>
            <a:ext cx="4955429" cy="386922"/>
          </a:xfrm>
        </p:spPr>
        <p:txBody>
          <a:bodyPr>
            <a:noAutofit/>
          </a:bodyPr>
          <a:lstStyle/>
          <a:p>
            <a:r>
              <a:rPr lang="sr-Latn-RS" sz="1600" b="1" dirty="0" smtClean="0"/>
              <a:t>Detaljan opis svake podfaze procesa obrade upita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8BFDA7-2AA5-49BB-B8CE-5BAAD8C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35" descr="House icon">
            <a:extLst>
              <a:ext uri="{FF2B5EF4-FFF2-40B4-BE49-F238E27FC236}">
                <a16:creationId xmlns="" xmlns:a16="http://schemas.microsoft.com/office/drawing/2014/main" id="{4B47D04C-E51A-4CB6-9B18-9D632E3010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l="6818" r="6818"/>
          <a:stretch/>
        </p:blipFill>
        <p:spPr>
          <a:xfrm>
            <a:off x="5958343" y="4153666"/>
            <a:ext cx="587237" cy="587237"/>
          </a:xfrm>
        </p:spPr>
      </p:pic>
      <p:sp>
        <p:nvSpPr>
          <p:cNvPr id="15" name="Text Placeholder 29">
            <a:extLst>
              <a:ext uri="{FF2B5EF4-FFF2-40B4-BE49-F238E27FC236}">
                <a16:creationId xmlns="" xmlns:a16="http://schemas.microsoft.com/office/drawing/2014/main" id="{B475F4D3-1586-43BE-AC84-DD98C4648AEF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604530" y="4131619"/>
            <a:ext cx="4955429" cy="539496"/>
          </a:xfrm>
        </p:spPr>
        <p:txBody>
          <a:bodyPr/>
          <a:lstStyle/>
          <a:p>
            <a:r>
              <a:rPr lang="sr-Latn-RS" sz="1800" dirty="0" smtClean="0"/>
              <a:t>Parsiranje</a:t>
            </a:r>
            <a:endParaRPr lang="en-US" sz="1800" dirty="0"/>
          </a:p>
        </p:txBody>
      </p:sp>
      <p:pic>
        <p:nvPicPr>
          <p:cNvPr id="16" name="Picture Placeholder 37" descr="Calendar icon">
            <a:extLst>
              <a:ext uri="{FF2B5EF4-FFF2-40B4-BE49-F238E27FC236}">
                <a16:creationId xmlns="" xmlns:a16="http://schemas.microsoft.com/office/drawing/2014/main" id="{E870BD4A-115C-4093-BB73-28C846074B2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l="6818" r="6818"/>
          <a:stretch>
            <a:fillRect/>
          </a:stretch>
        </p:blipFill>
        <p:spPr>
          <a:xfrm>
            <a:off x="5508763" y="5415803"/>
            <a:ext cx="678677" cy="678677"/>
          </a:xfrm>
        </p:spPr>
      </p:pic>
      <p:sp>
        <p:nvSpPr>
          <p:cNvPr id="17" name="Text Placeholder 31">
            <a:extLst>
              <a:ext uri="{FF2B5EF4-FFF2-40B4-BE49-F238E27FC236}">
                <a16:creationId xmlns="" xmlns:a16="http://schemas.microsoft.com/office/drawing/2014/main" id="{E19D2F06-5815-4EF2-9A13-83A5ABF34AC6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5459333"/>
            <a:ext cx="4955429" cy="539496"/>
          </a:xfrm>
        </p:spPr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pic>
        <p:nvPicPr>
          <p:cNvPr id="26" name="Picture Placeholder 35" descr="House icon">
            <a:extLst>
              <a:ext uri="{FF2B5EF4-FFF2-40B4-BE49-F238E27FC236}">
                <a16:creationId xmlns="" xmlns:a16="http://schemas.microsoft.com/office/drawing/2014/main" id="{4B47D04C-E51A-4CB6-9B18-9D632E3010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l="6818" r="6818"/>
          <a:stretch/>
        </p:blipFill>
        <p:spPr>
          <a:xfrm>
            <a:off x="7985263" y="4138426"/>
            <a:ext cx="587237" cy="587237"/>
          </a:xfrm>
        </p:spPr>
      </p:pic>
      <p:sp>
        <p:nvSpPr>
          <p:cNvPr id="27" name="Text Placeholder 29">
            <a:extLst>
              <a:ext uri="{FF2B5EF4-FFF2-40B4-BE49-F238E27FC236}">
                <a16:creationId xmlns="" xmlns:a16="http://schemas.microsoft.com/office/drawing/2014/main" id="{B475F4D3-1586-43BE-AC84-DD98C4648AEF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8616210" y="4139239"/>
            <a:ext cx="1548869" cy="539496"/>
          </a:xfrm>
        </p:spPr>
        <p:txBody>
          <a:bodyPr>
            <a:normAutofit/>
          </a:bodyPr>
          <a:lstStyle/>
          <a:p>
            <a:r>
              <a:rPr lang="sr-Latn-RS" sz="1800" dirty="0" smtClean="0"/>
              <a:t>Optimizator</a:t>
            </a:r>
            <a:endParaRPr lang="en-US" sz="1800" dirty="0"/>
          </a:p>
        </p:txBody>
      </p:sp>
      <p:pic>
        <p:nvPicPr>
          <p:cNvPr id="28" name="Picture Placeholder 35" descr="House icon">
            <a:extLst>
              <a:ext uri="{FF2B5EF4-FFF2-40B4-BE49-F238E27FC236}">
                <a16:creationId xmlns="" xmlns:a16="http://schemas.microsoft.com/office/drawing/2014/main" id="{4B47D04C-E51A-4CB6-9B18-9D632E3010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l="6818" r="6818"/>
          <a:stretch/>
        </p:blipFill>
        <p:spPr>
          <a:xfrm>
            <a:off x="10225543" y="4123186"/>
            <a:ext cx="587237" cy="587237"/>
          </a:xfrm>
        </p:spPr>
      </p:pic>
      <p:sp>
        <p:nvSpPr>
          <p:cNvPr id="33" name="Text Placeholder 29">
            <a:extLst>
              <a:ext uri="{FF2B5EF4-FFF2-40B4-BE49-F238E27FC236}">
                <a16:creationId xmlns="" xmlns:a16="http://schemas.microsoft.com/office/drawing/2014/main" id="{B475F4D3-1586-43BE-AC84-DD98C4648AEF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0826010" y="4154479"/>
            <a:ext cx="1548869" cy="539496"/>
          </a:xfrm>
        </p:spPr>
        <p:txBody>
          <a:bodyPr>
            <a:normAutofit/>
          </a:bodyPr>
          <a:lstStyle/>
          <a:p>
            <a:r>
              <a:rPr lang="sr-Latn-RS" sz="1800" dirty="0" smtClean="0"/>
              <a:t>Izvršenje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3837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647738"/>
            <a:ext cx="7800832" cy="594132"/>
          </a:xfrm>
        </p:spPr>
        <p:txBody>
          <a:bodyPr/>
          <a:lstStyle/>
          <a:p>
            <a:r>
              <a:rPr lang="sr-Latn-RS" dirty="0" smtClean="0"/>
              <a:t>Postupak obrade upita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D219359B-CAD9-418C-BBC3-3A7844B8B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940" y="1831566"/>
            <a:ext cx="9494520" cy="3776754"/>
          </a:xfrm>
        </p:spPr>
        <p:txBody>
          <a:bodyPr>
            <a:normAutofit/>
          </a:bodyPr>
          <a:lstStyle/>
          <a:p>
            <a:endParaRPr lang="sr-Latn-RS" sz="28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sr-Latn-RS" sz="2400" dirty="0" smtClean="0"/>
              <a:t>Soft </a:t>
            </a:r>
            <a:r>
              <a:rPr lang="sr-Latn-RS" sz="2400" dirty="0" smtClean="0"/>
              <a:t>Pars i Hard Pars prolaze kroz različite faze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sr-Latn-RS" sz="2400" dirty="0" smtClean="0"/>
              <a:t>Parser vrši proveru ispravnosti upita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sr-Latn-RS" sz="2400" dirty="0" smtClean="0"/>
              <a:t>Optimizator prima plan upita</a:t>
            </a:r>
          </a:p>
          <a:p>
            <a:pPr>
              <a:buFont typeface="Arial" pitchFamily="34" charset="0"/>
              <a:buChar char="•"/>
            </a:pPr>
            <a:r>
              <a:rPr lang="sr-Latn-RS" sz="2400" dirty="0" smtClean="0"/>
              <a:t> Optimizator generiše najoptimalniji plan izvršenja</a:t>
            </a:r>
          </a:p>
          <a:p>
            <a:pPr>
              <a:buFont typeface="Arial" pitchFamily="34" charset="0"/>
              <a:buChar char="•"/>
            </a:pPr>
            <a:r>
              <a:rPr lang="sr-Latn-RS" sz="2800" dirty="0" smtClean="0"/>
              <a:t> </a:t>
            </a:r>
            <a:r>
              <a:rPr lang="sr-Latn-RS" sz="2400" dirty="0" smtClean="0"/>
              <a:t>Izvršenje upita</a:t>
            </a:r>
            <a:endParaRPr lang="en-US" sz="2400" dirty="0" smtClean="0"/>
          </a:p>
        </p:txBody>
      </p:sp>
      <p:pic>
        <p:nvPicPr>
          <p:cNvPr id="9" name="Picture 8" descr="sql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774180" y="891540"/>
            <a:ext cx="4884419" cy="53111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249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Parsiranje upita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219359B-CAD9-418C-BBC3-3A7844B8B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8478" y="1610587"/>
            <a:ext cx="3923102" cy="939606"/>
          </a:xfrm>
        </p:spPr>
        <p:txBody>
          <a:bodyPr>
            <a:normAutofit/>
          </a:bodyPr>
          <a:lstStyle/>
          <a:p>
            <a:r>
              <a:rPr lang="en-US" dirty="0" smtClean="0"/>
              <a:t> </a:t>
            </a:r>
            <a:endParaRPr lang="en-US" sz="3200" dirty="0" smtClean="0"/>
          </a:p>
          <a:p>
            <a:r>
              <a:rPr lang="sr-Latn-RS" sz="3200" dirty="0" smtClean="0"/>
              <a:t>  Soft parsing</a:t>
            </a:r>
            <a:endParaRPr lang="en-US" sz="32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4B7E120F-D11D-4226-9448-CBBF8AFF3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2658" y="1684021"/>
            <a:ext cx="715082" cy="731520"/>
          </a:xfrm>
        </p:spPr>
        <p:txBody>
          <a:bodyPr>
            <a:noAutofit/>
          </a:bodyPr>
          <a:lstStyle/>
          <a:p>
            <a:r>
              <a:rPr lang="en-US" sz="5500" dirty="0">
                <a:solidFill>
                  <a:srgbClr val="006F83"/>
                </a:solidFill>
              </a:rPr>
              <a:t>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F8882582-7E2D-4036-AE70-5F2600CB54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532173" y="1767841"/>
            <a:ext cx="708607" cy="662939"/>
          </a:xfrm>
        </p:spPr>
        <p:txBody>
          <a:bodyPr>
            <a:noAutofit/>
          </a:bodyPr>
          <a:lstStyle/>
          <a:p>
            <a:r>
              <a:rPr lang="en-US" sz="5500" dirty="0">
                <a:solidFill>
                  <a:srgbClr val="006F83"/>
                </a:solidFill>
              </a:rPr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D219359B-CAD9-418C-BBC3-3A7844B8B081}"/>
              </a:ext>
            </a:extLst>
          </p:cNvPr>
          <p:cNvSpPr txBox="1">
            <a:spLocks/>
          </p:cNvSpPr>
          <p:nvPr/>
        </p:nvSpPr>
        <p:spPr>
          <a:xfrm>
            <a:off x="5563798" y="1618207"/>
            <a:ext cx="5607122" cy="93960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sr-Latn-RS" sz="3200" b="1" i="1" dirty="0" smtClean="0"/>
              <a:t>Hard Parsing</a:t>
            </a: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D219359B-CAD9-418C-BBC3-3A7844B8B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378" y="2715486"/>
            <a:ext cx="4426022" cy="34338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 </a:t>
            </a:r>
            <a:endParaRPr lang="en-US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sr-Latn-RS" sz="3200" dirty="0" smtClean="0"/>
              <a:t>  Sintaksna provera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sr-Latn-RS" sz="3200" dirty="0" smtClean="0"/>
              <a:t>Semantička provera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sr-Latn-RS" sz="3200" dirty="0" smtClean="0"/>
              <a:t>Upit se nalazi u kursoru keš biblioteke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D219359B-CAD9-418C-BBC3-3A7844B8B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4298" y="2743200"/>
            <a:ext cx="4677482" cy="35509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 </a:t>
            </a:r>
            <a:endParaRPr lang="en-US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sr-Latn-RS" sz="3800" dirty="0" smtClean="0"/>
              <a:t>  Sintaksna provera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sr-Latn-RS" sz="3800" dirty="0" smtClean="0"/>
              <a:t>Semantička provera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sr-Latn-RS" sz="3800" dirty="0" smtClean="0"/>
              <a:t>Upit se ne nalazi u kursoru keš biblioteke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sr-Latn-RS" sz="3800" dirty="0" smtClean="0"/>
              <a:t>Optimizacija upita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6249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Parsiranje upita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219359B-CAD9-418C-BBC3-3A7844B8B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9898" y="1389607"/>
            <a:ext cx="3923102" cy="939606"/>
          </a:xfrm>
        </p:spPr>
        <p:txBody>
          <a:bodyPr>
            <a:normAutofit/>
          </a:bodyPr>
          <a:lstStyle/>
          <a:p>
            <a:r>
              <a:rPr lang="en-US" dirty="0" smtClean="0"/>
              <a:t> </a:t>
            </a:r>
            <a:endParaRPr lang="en-US" sz="3200" dirty="0" smtClean="0"/>
          </a:p>
          <a:p>
            <a:r>
              <a:rPr lang="sr-Latn-RS" sz="3200" dirty="0" smtClean="0"/>
              <a:t>  Provera sintakse</a:t>
            </a:r>
            <a:endParaRPr lang="en-US" sz="32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4B7E120F-D11D-4226-9448-CBBF8AFF3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2658" y="1684021"/>
            <a:ext cx="715082" cy="731520"/>
          </a:xfrm>
        </p:spPr>
        <p:txBody>
          <a:bodyPr>
            <a:noAutofit/>
          </a:bodyPr>
          <a:lstStyle/>
          <a:p>
            <a:r>
              <a:rPr lang="en-US" sz="5500" dirty="0">
                <a:solidFill>
                  <a:srgbClr val="006F83"/>
                </a:solidFill>
              </a:rPr>
              <a:t>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F8882582-7E2D-4036-AE70-5F2600CB54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103673" y="1623061"/>
            <a:ext cx="708607" cy="662939"/>
          </a:xfrm>
        </p:spPr>
        <p:txBody>
          <a:bodyPr>
            <a:noAutofit/>
          </a:bodyPr>
          <a:lstStyle/>
          <a:p>
            <a:r>
              <a:rPr lang="en-US" sz="5500" dirty="0">
                <a:solidFill>
                  <a:srgbClr val="006F83"/>
                </a:solidFill>
              </a:rPr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D219359B-CAD9-418C-BBC3-3A7844B8B081}"/>
              </a:ext>
            </a:extLst>
          </p:cNvPr>
          <p:cNvSpPr txBox="1">
            <a:spLocks/>
          </p:cNvSpPr>
          <p:nvPr/>
        </p:nvSpPr>
        <p:spPr>
          <a:xfrm>
            <a:off x="6120058" y="1328647"/>
            <a:ext cx="5607122" cy="93960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sr-Latn-RS" sz="3200" b="1" i="1" dirty="0" smtClean="0"/>
              <a:t>Provera semantike</a:t>
            </a: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4" descr="SINTAKS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87692" y="2969527"/>
            <a:ext cx="4365308" cy="2646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8" descr="semantika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2926080"/>
            <a:ext cx="4533900" cy="2710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39465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49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Parsiranje upita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219359B-CAD9-418C-BBC3-3A7844B8B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1080" y="1432559"/>
            <a:ext cx="3962400" cy="7366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 </a:t>
            </a:r>
            <a:endParaRPr lang="en-US" sz="3200" dirty="0" smtClean="0"/>
          </a:p>
          <a:p>
            <a:r>
              <a:rPr lang="sr-Latn-RS" sz="3200" dirty="0" smtClean="0"/>
              <a:t> </a:t>
            </a:r>
            <a:r>
              <a:rPr lang="en-US" sz="3200" dirty="0" smtClean="0"/>
              <a:t>Shared Pool Check</a:t>
            </a:r>
            <a:endParaRPr lang="en-US" sz="2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4B7E120F-D11D-4226-9448-CBBF8AFF3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2658" y="1607821"/>
            <a:ext cx="722702" cy="655320"/>
          </a:xfrm>
        </p:spPr>
        <p:txBody>
          <a:bodyPr>
            <a:normAutofit fontScale="92500" lnSpcReduction="10000"/>
          </a:bodyPr>
          <a:lstStyle/>
          <a:p>
            <a:r>
              <a:rPr lang="sr-Latn-RS" sz="5500" dirty="0" smtClean="0">
                <a:solidFill>
                  <a:srgbClr val="006F83"/>
                </a:solidFill>
              </a:rPr>
              <a:t>3</a:t>
            </a:r>
            <a:endParaRPr lang="en-US" sz="5500" dirty="0">
              <a:solidFill>
                <a:srgbClr val="006F8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D219359B-CAD9-418C-BBC3-3A7844B8B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2441166"/>
            <a:ext cx="6065520" cy="41577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2800" dirty="0" smtClean="0"/>
              <a:t> </a:t>
            </a:r>
            <a:r>
              <a:rPr lang="en-US" sz="2800" dirty="0" smtClean="0"/>
              <a:t> </a:t>
            </a:r>
            <a:r>
              <a:rPr lang="sr-Latn-RS" sz="2400" dirty="0" smtClean="0"/>
              <a:t>Heširanje SQL izraza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2400" dirty="0" smtClean="0"/>
              <a:t> Poređenje teksta SQL izjave sa podudarnom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/>
              <a:t>Referencije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objekte</a:t>
            </a:r>
            <a:r>
              <a:rPr lang="en-US" sz="2400" dirty="0" smtClean="0"/>
              <a:t> </a:t>
            </a:r>
            <a:r>
              <a:rPr lang="en-US" sz="2400" dirty="0" err="1" smtClean="0"/>
              <a:t>šeme</a:t>
            </a:r>
            <a:r>
              <a:rPr lang="en-US" sz="2400" dirty="0" smtClean="0"/>
              <a:t> u SQL </a:t>
            </a:r>
            <a:r>
              <a:rPr lang="en-US" sz="2400" dirty="0" err="1" smtClean="0"/>
              <a:t>izrazima</a:t>
            </a:r>
            <a:r>
              <a:rPr lang="en-US" sz="2400" dirty="0" smtClean="0"/>
              <a:t>  </a:t>
            </a:r>
            <a:r>
              <a:rPr lang="en-US" sz="2400" dirty="0" err="1" smtClean="0"/>
              <a:t>moraju</a:t>
            </a:r>
            <a:r>
              <a:rPr lang="en-US" sz="2400" dirty="0" smtClean="0"/>
              <a:t> se </a:t>
            </a:r>
            <a:r>
              <a:rPr lang="en-US" sz="2400" dirty="0" err="1" smtClean="0"/>
              <a:t>odnositi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isti</a:t>
            </a:r>
            <a:r>
              <a:rPr lang="en-US" sz="2400" dirty="0" smtClean="0"/>
              <a:t> </a:t>
            </a:r>
            <a:r>
              <a:rPr lang="en-US" sz="2400" dirty="0" err="1" smtClean="0"/>
              <a:t>objekat</a:t>
            </a:r>
            <a:endParaRPr lang="sr-Latn-RS" sz="2400" dirty="0" smtClean="0"/>
          </a:p>
        </p:txBody>
      </p:sp>
      <p:pic>
        <p:nvPicPr>
          <p:cNvPr id="13" name="Picture 12" descr="hashvalu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236970" y="2145664"/>
            <a:ext cx="5337810" cy="3493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16249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B8B1C98C-4EFD-4198-8C56-FD0D2680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298"/>
            <a:ext cx="9745979" cy="594132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Optimizator upita</a:t>
            </a: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DBDA119-EE28-4EB7-8590-72AD3B4B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278" y="1630681"/>
            <a:ext cx="10392482" cy="436626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2200" b="0" dirty="0" smtClean="0"/>
              <a:t> Optimizator je </a:t>
            </a:r>
            <a:r>
              <a:rPr lang="en-US" sz="2200" b="0" dirty="0" err="1" smtClean="0"/>
              <a:t>građeni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softver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za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baze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podataka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koji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određuje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najefikasniji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metod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za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pristup</a:t>
            </a:r>
            <a:r>
              <a:rPr lang="en-US" sz="2200" b="0" dirty="0" smtClean="0"/>
              <a:t> SQL </a:t>
            </a:r>
            <a:r>
              <a:rPr lang="en-US" sz="2200" b="0" dirty="0" err="1" smtClean="0"/>
              <a:t>izjavi</a:t>
            </a:r>
            <a:r>
              <a:rPr lang="en-US" sz="2200" b="0" dirty="0" smtClean="0"/>
              <a:t> </a:t>
            </a:r>
            <a:r>
              <a:rPr lang="sr-Latn-RS" sz="2200" b="0" dirty="0" smtClean="0"/>
              <a:t>radi obrade podataka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2200" b="0" i="1" dirty="0" smtClean="0"/>
              <a:t> Optimizator poredi planove izvršenja</a:t>
            </a:r>
            <a:endParaRPr lang="en-US" sz="2200" b="0" i="1" dirty="0" smtClean="0"/>
          </a:p>
          <a:p>
            <a:pPr lvl="1">
              <a:lnSpc>
                <a:spcPct val="150000"/>
              </a:lnSpc>
            </a:pP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46EBFA-CE06-4E1C-9996-4760513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sql5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06927" y="3329940"/>
            <a:ext cx="4537513" cy="293370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5DBDA119-EE28-4EB7-8590-72AD3B4B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8280" y="2712719"/>
            <a:ext cx="6903720" cy="332232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2200" b="0" dirty="0" smtClean="0"/>
              <a:t> Optimizator generise plan izvršenja za svaki podupit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Picture 10" descr="upit i podupit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829300" y="3825240"/>
            <a:ext cx="6156960" cy="21107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83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B8B1C98C-4EFD-4198-8C56-FD0D2680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662978"/>
            <a:ext cx="7800832" cy="594132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Komponente Optimizatora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46EBFA-CE06-4E1C-9996-4760513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sql6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53364" y="1644736"/>
            <a:ext cx="4394835" cy="4474124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73953" y="2164460"/>
          <a:ext cx="6837046" cy="3108580"/>
        </p:xfrm>
        <a:graphic>
          <a:graphicData uri="http://schemas.openxmlformats.org/drawingml/2006/table">
            <a:tbl>
              <a:tblPr/>
              <a:tblGrid>
                <a:gridCol w="1315294"/>
                <a:gridCol w="2419644"/>
                <a:gridCol w="3102108"/>
              </a:tblGrid>
              <a:tr h="303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Faza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Operacija</a:t>
                      </a: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Opis</a:t>
                      </a: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</a:tr>
              <a:tr h="841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</a:t>
                      </a: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Transformacija upita (eng. Query Transformation )</a:t>
                      </a: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Optimizator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utvrđuje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je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korisno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promeniti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oblik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upita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tako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optimizator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može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generiše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bolji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plan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izvršenja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841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</a:t>
                      </a: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Procenjivač (eng. Estimation)</a:t>
                      </a: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Optimizator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procenjuje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troškove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svakog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plana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osnovu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statistike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u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rečniku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podataka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1121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Generisanje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plana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(Plan Generation)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Optimizator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upoređuje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troškove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planova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bira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plan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najnižom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cenom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poznat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kao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plan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izvršenja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koji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će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preći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generator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izvora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reda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783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B8B1C98C-4EFD-4198-8C56-FD0D2680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662978"/>
            <a:ext cx="7800832" cy="594132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Komponente Optimizatora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46EBFA-CE06-4E1C-9996-4760513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19">
            <a:extLst>
              <a:ext uri="{FF2B5EF4-FFF2-40B4-BE49-F238E27FC236}">
                <a16:creationId xmlns="" xmlns:a16="http://schemas.microsoft.com/office/drawing/2014/main" id="{4AD33A83-BB99-44F2-B9A1-3A75D28F274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7660" y="1500458"/>
            <a:ext cx="11696700" cy="74744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r-Latn-RS" sz="2400" b="1" i="1" dirty="0" smtClean="0"/>
              <a:t> </a:t>
            </a:r>
            <a:r>
              <a:rPr lang="en-US" sz="2400" b="1" i="1" dirty="0" err="1" smtClean="0"/>
              <a:t>Transformacija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upita</a:t>
            </a:r>
            <a:r>
              <a:rPr lang="en-US" sz="2400" b="1" i="1" dirty="0" smtClean="0"/>
              <a:t> (Query Transformation)</a:t>
            </a:r>
            <a:endParaRPr lang="sr-Latn-RS" sz="2400" b="1" i="1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sr-Latn-RS" sz="1800" dirty="0" smtClean="0"/>
              <a:t>Određuje da li je korisno SQL upit prepisati u novi SQL upit sa nižom cenom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400" b="1" i="1" dirty="0" smtClean="0"/>
              <a:t>Procenjivač (Estimation)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1800" b="1" i="1" dirty="0" err="1" smtClean="0"/>
              <a:t>Selektivnost</a:t>
            </a:r>
            <a:r>
              <a:rPr lang="en-US" sz="1800" dirty="0" smtClean="0"/>
              <a:t>:  </a:t>
            </a:r>
            <a:r>
              <a:rPr lang="en-US" sz="1800" dirty="0" err="1" smtClean="0"/>
              <a:t>Selektivnost</a:t>
            </a:r>
            <a:r>
              <a:rPr lang="en-US" sz="1800" dirty="0" smtClean="0"/>
              <a:t> </a:t>
            </a:r>
            <a:r>
              <a:rPr lang="en-US" sz="1800" dirty="0" err="1" smtClean="0"/>
              <a:t>predstavlja</a:t>
            </a:r>
            <a:r>
              <a:rPr lang="en-US" sz="1800" dirty="0" smtClean="0"/>
              <a:t> </a:t>
            </a:r>
            <a:r>
              <a:rPr lang="en-US" sz="1800" dirty="0" err="1" smtClean="0"/>
              <a:t>procenat</a:t>
            </a:r>
            <a:r>
              <a:rPr lang="en-US" sz="1800" dirty="0" smtClean="0"/>
              <a:t> </a:t>
            </a:r>
            <a:r>
              <a:rPr lang="en-US" sz="1800" dirty="0" err="1" smtClean="0"/>
              <a:t>redova</a:t>
            </a:r>
            <a:r>
              <a:rPr lang="en-US" sz="1800" dirty="0" smtClean="0"/>
              <a:t> u </a:t>
            </a:r>
            <a:r>
              <a:rPr lang="en-US" sz="1800" dirty="0" err="1" smtClean="0"/>
              <a:t>skupu</a:t>
            </a:r>
            <a:r>
              <a:rPr lang="en-US" sz="1800" dirty="0" smtClean="0"/>
              <a:t> </a:t>
            </a:r>
            <a:r>
              <a:rPr lang="en-US" sz="1800" dirty="0" err="1" smtClean="0"/>
              <a:t>redova</a:t>
            </a:r>
            <a:r>
              <a:rPr lang="en-US" sz="1800" dirty="0" smtClean="0"/>
              <a:t> </a:t>
            </a:r>
            <a:r>
              <a:rPr lang="en-US" sz="1800" dirty="0" err="1" smtClean="0"/>
              <a:t>koje</a:t>
            </a:r>
            <a:r>
              <a:rPr lang="en-US" sz="1800" dirty="0" smtClean="0"/>
              <a:t> </a:t>
            </a:r>
            <a:r>
              <a:rPr lang="en-US" sz="1800" dirty="0" err="1" smtClean="0"/>
              <a:t>upit</a:t>
            </a:r>
            <a:r>
              <a:rPr lang="en-US" sz="1800" dirty="0" smtClean="0"/>
              <a:t> </a:t>
            </a:r>
            <a:r>
              <a:rPr lang="en-US" sz="1800" dirty="0" err="1" smtClean="0"/>
              <a:t>bira</a:t>
            </a:r>
            <a:r>
              <a:rPr lang="sr-Latn-RS" sz="1800" dirty="0" smtClean="0"/>
              <a:t> , vrednosti su u opsegu od 0-1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1800" b="1" i="1" dirty="0" err="1" smtClean="0"/>
              <a:t>Kardinalnost</a:t>
            </a:r>
            <a:r>
              <a:rPr lang="en-US" sz="1800" dirty="0" smtClean="0"/>
              <a:t> </a:t>
            </a:r>
            <a:r>
              <a:rPr lang="sr-Latn-RS" sz="1800" dirty="0" smtClean="0"/>
              <a:t>:</a:t>
            </a:r>
            <a:r>
              <a:rPr lang="en-US" sz="1800" dirty="0" err="1" smtClean="0"/>
              <a:t>Kardinalnost</a:t>
            </a:r>
            <a:r>
              <a:rPr lang="en-US" sz="1800" dirty="0" smtClean="0"/>
              <a:t> je </a:t>
            </a:r>
            <a:r>
              <a:rPr lang="en-US" sz="1800" dirty="0" err="1" smtClean="0"/>
              <a:t>broj</a:t>
            </a:r>
            <a:r>
              <a:rPr lang="en-US" sz="1800" dirty="0" smtClean="0"/>
              <a:t> </a:t>
            </a:r>
            <a:r>
              <a:rPr lang="en-US" sz="1800" dirty="0" err="1" smtClean="0"/>
              <a:t>redova</a:t>
            </a:r>
            <a:r>
              <a:rPr lang="en-US" sz="1800" dirty="0" smtClean="0"/>
              <a:t> </a:t>
            </a:r>
            <a:r>
              <a:rPr lang="en-US" sz="1800" dirty="0" err="1" smtClean="0"/>
              <a:t>koje</a:t>
            </a:r>
            <a:r>
              <a:rPr lang="en-US" sz="1800" dirty="0" smtClean="0"/>
              <a:t> je </a:t>
            </a:r>
            <a:r>
              <a:rPr lang="en-US" sz="1800" dirty="0" err="1" smtClean="0"/>
              <a:t>svaka</a:t>
            </a:r>
            <a:r>
              <a:rPr lang="en-US" sz="1800" dirty="0" smtClean="0"/>
              <a:t> </a:t>
            </a:r>
            <a:r>
              <a:rPr lang="en-US" sz="1800" dirty="0" err="1" smtClean="0"/>
              <a:t>operacija</a:t>
            </a:r>
            <a:r>
              <a:rPr lang="en-US" sz="1800" dirty="0" smtClean="0"/>
              <a:t> </a:t>
            </a:r>
            <a:r>
              <a:rPr lang="en-US" sz="1800" dirty="0" err="1" smtClean="0"/>
              <a:t>vratila</a:t>
            </a:r>
            <a:r>
              <a:rPr lang="en-US" sz="1800" dirty="0" smtClean="0"/>
              <a:t> u </a:t>
            </a:r>
            <a:r>
              <a:rPr lang="en-US" sz="1800" dirty="0" err="1" smtClean="0"/>
              <a:t>planu</a:t>
            </a:r>
            <a:r>
              <a:rPr lang="en-US" sz="1800" dirty="0" smtClean="0"/>
              <a:t> </a:t>
            </a:r>
            <a:r>
              <a:rPr lang="en-US" sz="1800" dirty="0" err="1" smtClean="0"/>
              <a:t>izvršenja</a:t>
            </a:r>
            <a:endParaRPr lang="sr-Latn-RS" sz="18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1800" b="1" i="1" dirty="0" err="1" smtClean="0"/>
              <a:t>Trošak</a:t>
            </a:r>
            <a:r>
              <a:rPr lang="en-US" sz="1800" b="1" i="1" dirty="0" smtClean="0"/>
              <a:t>:</a:t>
            </a:r>
            <a:r>
              <a:rPr lang="sr-Latn-RS" sz="1800" b="1" i="1" dirty="0" smtClean="0"/>
              <a:t> </a:t>
            </a:r>
            <a:r>
              <a:rPr lang="en-US" sz="1800" dirty="0" err="1" smtClean="0"/>
              <a:t>Optimizator</a:t>
            </a:r>
            <a:r>
              <a:rPr lang="en-US" sz="1800" dirty="0" smtClean="0"/>
              <a:t> </a:t>
            </a:r>
            <a:r>
              <a:rPr lang="en-US" sz="1800" dirty="0" err="1" smtClean="0"/>
              <a:t>upita</a:t>
            </a:r>
            <a:r>
              <a:rPr lang="en-US" sz="1800" dirty="0" smtClean="0"/>
              <a:t> </a:t>
            </a:r>
            <a:r>
              <a:rPr lang="en-US" sz="1800" dirty="0" err="1" smtClean="0"/>
              <a:t>koristi</a:t>
            </a:r>
            <a:r>
              <a:rPr lang="en-US" sz="1800" dirty="0" smtClean="0"/>
              <a:t> I/O </a:t>
            </a:r>
            <a:r>
              <a:rPr lang="en-US" sz="1800" dirty="0" err="1" smtClean="0"/>
              <a:t>diska</a:t>
            </a:r>
            <a:r>
              <a:rPr lang="en-US" sz="1800" dirty="0" smtClean="0"/>
              <a:t>, </a:t>
            </a:r>
            <a:r>
              <a:rPr lang="en-US" sz="1800" dirty="0" err="1" smtClean="0"/>
              <a:t>upotrebu</a:t>
            </a:r>
            <a:r>
              <a:rPr lang="en-US" sz="1800" dirty="0" smtClean="0"/>
              <a:t> </a:t>
            </a:r>
            <a:r>
              <a:rPr lang="en-US" sz="1800" dirty="0" err="1" smtClean="0"/>
              <a:t>procesora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upotrebu</a:t>
            </a:r>
            <a:r>
              <a:rPr lang="en-US" sz="1800" dirty="0" smtClean="0"/>
              <a:t> </a:t>
            </a:r>
            <a:r>
              <a:rPr lang="en-US" sz="1800" dirty="0" err="1" smtClean="0"/>
              <a:t>memorije</a:t>
            </a:r>
            <a:r>
              <a:rPr lang="en-US" sz="1800" dirty="0" smtClean="0"/>
              <a:t> </a:t>
            </a:r>
            <a:r>
              <a:rPr lang="en-US" sz="1800" dirty="0" err="1" smtClean="0"/>
              <a:t>kao</a:t>
            </a:r>
            <a:r>
              <a:rPr lang="sr-Latn-RS" sz="1800" dirty="0" smtClean="0"/>
              <a:t> jedinice za procenu</a:t>
            </a:r>
            <a:endParaRPr lang="sr-Latn-RS" sz="1800" b="1" i="1" dirty="0" smtClean="0"/>
          </a:p>
          <a:p>
            <a:pPr marL="457200" indent="-457200">
              <a:buFont typeface="+mj-lt"/>
              <a:buAutoNum type="arabicPeriod"/>
            </a:pPr>
            <a:endParaRPr lang="en-US" sz="2400" b="1" i="1" dirty="0" smtClean="0"/>
          </a:p>
          <a:p>
            <a:pPr marL="457200" indent="-457200">
              <a:buFont typeface="+mj-lt"/>
              <a:buAutoNum type="arabicPeriod"/>
            </a:pPr>
            <a:endParaRPr lang="sr-Latn-RS" sz="2400" dirty="0" smtClean="0"/>
          </a:p>
        </p:txBody>
      </p:sp>
      <p:pic>
        <p:nvPicPr>
          <p:cNvPr id="8" name="Picture 7" descr="ff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580020" y="3697604"/>
            <a:ext cx="6815440" cy="1948815"/>
          </a:xfrm>
          <a:prstGeom prst="rect">
            <a:avLst/>
          </a:prstGeom>
        </p:spPr>
      </p:pic>
      <p:sp>
        <p:nvSpPr>
          <p:cNvPr id="10" name="Text Placeholder 19">
            <a:extLst>
              <a:ext uri="{FF2B5EF4-FFF2-40B4-BE49-F238E27FC236}">
                <a16:creationId xmlns="" xmlns:a16="http://schemas.microsoft.com/office/drawing/2014/main" id="{4AD33A83-BB99-44F2-B9A1-3A75D28F274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5300" y="5699078"/>
            <a:ext cx="11696700" cy="74744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sr-Latn-RS" b="1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3. </a:t>
            </a:r>
            <a:r>
              <a:rPr lang="sr-Latn-RS" b="1" i="1" dirty="0" smtClean="0"/>
              <a:t>Generator plana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sr-Latn-RS" sz="1800" dirty="0" err="1" smtClean="0"/>
              <a:t>P</a:t>
            </a:r>
            <a:r>
              <a:rPr lang="en-US" sz="1800" dirty="0" err="1" smtClean="0"/>
              <a:t>roizvodi</a:t>
            </a:r>
            <a:r>
              <a:rPr lang="en-US" sz="1800" dirty="0" smtClean="0"/>
              <a:t> </a:t>
            </a:r>
            <a:r>
              <a:rPr lang="en-US" sz="1800" dirty="0" err="1" smtClean="0"/>
              <a:t>iterativni</a:t>
            </a:r>
            <a:r>
              <a:rPr lang="en-US" sz="1800" dirty="0" smtClean="0"/>
              <a:t> plan, </a:t>
            </a:r>
            <a:r>
              <a:rPr lang="en-US" sz="1800" dirty="0" err="1" smtClean="0"/>
              <a:t>nazvan</a:t>
            </a:r>
            <a:r>
              <a:rPr lang="en-US" sz="1800" dirty="0" smtClean="0"/>
              <a:t> plan </a:t>
            </a:r>
            <a:r>
              <a:rPr lang="en-US" sz="1800" dirty="0" err="1" smtClean="0"/>
              <a:t>upita</a:t>
            </a:r>
            <a:r>
              <a:rPr lang="en-US" sz="1800" dirty="0" smtClean="0"/>
              <a:t>, </a:t>
            </a:r>
            <a:r>
              <a:rPr lang="en-US" sz="1800" dirty="0" err="1" smtClean="0"/>
              <a:t>koji</a:t>
            </a:r>
            <a:r>
              <a:rPr lang="en-US" sz="1800" dirty="0" smtClean="0"/>
              <a:t> je </a:t>
            </a:r>
            <a:r>
              <a:rPr lang="en-US" sz="1800" dirty="0" err="1" smtClean="0"/>
              <a:t>upotrebljiv</a:t>
            </a:r>
            <a:r>
              <a:rPr lang="en-US" sz="1800" dirty="0" smtClean="0"/>
              <a:t> </a:t>
            </a:r>
            <a:r>
              <a:rPr lang="en-US" sz="1800" dirty="0" err="1" smtClean="0"/>
              <a:t>od</a:t>
            </a:r>
            <a:r>
              <a:rPr lang="en-US" sz="1800" dirty="0" smtClean="0"/>
              <a:t> </a:t>
            </a:r>
            <a:r>
              <a:rPr lang="en-US" sz="1800" dirty="0" err="1" smtClean="0"/>
              <a:t>strane</a:t>
            </a:r>
            <a:r>
              <a:rPr lang="en-US" sz="1800" dirty="0" smtClean="0"/>
              <a:t> </a:t>
            </a:r>
            <a:r>
              <a:rPr lang="en-US" sz="1800" dirty="0" err="1" smtClean="0"/>
              <a:t>baze</a:t>
            </a:r>
            <a:r>
              <a:rPr lang="en-US" sz="1800" dirty="0" smtClean="0"/>
              <a:t> </a:t>
            </a:r>
            <a:r>
              <a:rPr lang="en-US" sz="1800" dirty="0" err="1" smtClean="0"/>
              <a:t>podataka</a:t>
            </a:r>
            <a:r>
              <a:rPr lang="sr-Latn-RS" sz="1800" dirty="0" smtClean="0"/>
              <a:t>, izborom jednog plana iz skupa više planova na osnovu cene</a:t>
            </a:r>
            <a:r>
              <a:rPr lang="sr-Latn-RS" dirty="0" smtClean="0"/>
              <a:t> </a:t>
            </a:r>
            <a:endParaRPr lang="sr-Latn-RS" b="1" i="1" dirty="0" smtClean="0"/>
          </a:p>
          <a:p>
            <a:pPr marL="457200" indent="-457200">
              <a:buNone/>
            </a:pPr>
            <a:endParaRPr lang="en-US" sz="2400" b="1" i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sr-Latn-R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8783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78270744_win32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TF78270744_Financial pitch deck_AAS_v4" id="{6B56449C-CC63-4FF3-BE4A-64780CE1EAAB}" vid="{648F9AC5-FF4B-45EC-957E-86958EA96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BA64CC-A486-4853-8170-C389804B0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35F702-06A3-47B5-A78B-5ADAC21E3B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EEFE3F-2FB4-416D-9B9D-A1CF2786247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tf78270744_win32</Template>
  <TotalTime>0</TotalTime>
  <Words>467</Words>
  <Application>Microsoft Office PowerPoint</Application>
  <PresentationFormat>Custom</PresentationFormat>
  <Paragraphs>124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tf78270744_win32</vt:lpstr>
      <vt:lpstr>Obrada upita-Oracle </vt:lpstr>
      <vt:lpstr>Pregled sadržaja</vt:lpstr>
      <vt:lpstr>Postupak obrade upita</vt:lpstr>
      <vt:lpstr>Parsiranje upita</vt:lpstr>
      <vt:lpstr>Parsiranje upita</vt:lpstr>
      <vt:lpstr>Parsiranje upita</vt:lpstr>
      <vt:lpstr>Optimizator upita</vt:lpstr>
      <vt:lpstr>Komponente Optimizatora</vt:lpstr>
      <vt:lpstr>Komponente Optimizatora</vt:lpstr>
      <vt:lpstr>SQL izvršenje upita</vt:lpstr>
      <vt:lpstr>SQL izvršenje upita</vt:lpstr>
      <vt:lpstr>Slide 12</vt:lpstr>
      <vt:lpstr>Slide 13</vt:lpstr>
      <vt:lpstr>Slide 14</vt:lpstr>
      <vt:lpstr>Zaključak: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2021-02-08T10:02:26Z</dcterms:created>
  <dcterms:modified xsi:type="dcterms:W3CDTF">2021-04-14T11:25:25Z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