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5C42B-C79C-4E82-A25C-F1317641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E1838C-817B-4F8F-9AA4-368ED7E18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BD4B5-98A0-421F-B40E-18EA598A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AFB28-48DE-48CA-A865-A6D704CB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FFB01-B57A-4C1D-A26F-EBEBE99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80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E78B-1B3C-4508-8812-07FF23A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03B7C9-9CFD-4803-8C33-1FE22D6B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4AD05-C8DF-4608-8000-45910CCC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ABDE5-5741-45E8-8B1A-B72230EF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8AB3D5-8346-43E4-A4AE-42A87A58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6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950703-943D-4C38-8051-E635912CE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7630B8-8A92-475C-9C97-A798B33AC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35F2C-9092-4DE7-B4B6-EA9ECD9C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D3289-3F2D-4FC5-8417-CA356031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6031-FAD7-4E7C-A040-859A2B23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01F06-6A3A-4E13-B1E6-473538FD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347D3-42AF-4E9F-8D6F-4D38BAC1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555C6-ABAA-4F7E-9A48-47B0CCC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E2CDA-A117-47E9-B282-2C8ED0E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977F6-C038-4B93-B6F2-576C5D06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244A-174D-4ED0-8331-5A981212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30220A-EAD6-4343-B8D4-E124733C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E366C-CFC7-4FF7-8AA7-5E221A61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BEB7F-00D8-4B6B-A620-2ABD95FA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BC1875-7FB5-4E56-BF54-EFBFEC49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5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23575-0D3C-410C-AB6E-F8D98462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E861C-766D-4C6C-BF92-97F04797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0604D-280A-4406-808D-CC93B37E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5943-64B2-4939-9CFB-1708B54E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9347A1-235E-4AD1-8F92-7167B984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E6D2A0-7679-4D7E-8761-DCD5614A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AD9DD-3D05-4175-8CC4-122C743B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E7071E-F824-49B1-B177-CBA6EE51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B42A6F-9F5E-4186-A5CD-0D5E1C44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DCBBE9-0078-448C-B9C7-D0FD949CB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2FFC8-978D-45EE-A604-CCDCEF3CB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237E7-6CA9-4E4B-A699-CB683AA1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9E441E-85C5-450B-AAAF-54C4C21B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DB134D-76E0-4355-A63A-CBB78964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21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6629B-C0BD-430E-86D0-B505BAD9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81C08A-0240-4636-91F3-8FAFE19A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F8741E-212A-4E87-B9E8-159C0B3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334EBB-E9A7-462B-9ECD-6344335F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4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4F0FD0-FEC5-4021-9341-262A0C41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4F5F94-8960-4B9F-80BE-19A4E7ED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95346B-831F-4039-81F4-8A38C1E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0ACDE-4D57-4CAA-BD1E-170815BA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82FB3-50A9-4FFC-9697-7DAD0995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770DB1-CEFD-4993-94CA-674968812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09368-09AB-4E09-8AAF-DB6DDD2F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60742-F3D8-483A-88CE-220D6352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59FB7-90DE-44E2-B47D-9C6612E7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8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FDCE5-2274-4A50-B0F5-C7A991E5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F24AE2-C687-4F33-9657-0EE58ADC2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2EA37-1BBF-48B3-B609-D6E74F7D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83D09-09C8-4135-ABCB-1BA00AD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37ED4A-790E-492A-9CB2-E5C1A062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7A5FB7-7070-41E8-B3D2-A047791D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84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9DB74-08CF-499A-9CEF-5502ACC1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1CCAC-939B-453A-82D6-6F66B37A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725A4-DEFB-4209-8F56-F93B77627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DB4B-5FDD-4871-83D2-D3C5DA798DB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7C632-8D9D-4B28-B610-44542595F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14C25-C5A2-42D3-A636-7CA1195C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1CBF-BDBD-405D-9D65-CDD20BEF8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0C900-BEC1-4A6A-98F3-7AE1CE9A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/>
              <a:t>Чат-бот в </a:t>
            </a:r>
            <a:r>
              <a:rPr lang="ru-RU" dirty="0" err="1"/>
              <a:t>вк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87302C-1891-407C-A3D6-D915B2B2F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Сделал Акулинин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19393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2E18E-DE2B-4767-A531-E746F38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BB01B-1BBF-43AD-AD82-F01B4483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хотел создать бота, который может выдавать некоторую информацию о городах.</a:t>
            </a:r>
          </a:p>
          <a:p>
            <a:r>
              <a:rPr lang="ru-RU" dirty="0"/>
              <a:t>При этом можно получать информацию не выходя из </a:t>
            </a:r>
            <a:r>
              <a:rPr lang="ru-RU" dirty="0" err="1"/>
              <a:t>вк</a:t>
            </a:r>
            <a:r>
              <a:rPr lang="ru-RU" dirty="0"/>
              <a:t>, а главное многообразную.</a:t>
            </a:r>
          </a:p>
        </p:txBody>
      </p:sp>
    </p:spTree>
    <p:extLst>
      <p:ext uri="{BB962C8B-B14F-4D97-AF65-F5344CB8AC3E}">
        <p14:creationId xmlns:p14="http://schemas.microsoft.com/office/powerpoint/2010/main" val="6696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92543-EFF1-48E4-91CF-633EBBBC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использовал для создания бота.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109F0-7EA4-43C8-8B8F-886718AB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Встроенные библиотеки</a:t>
            </a:r>
            <a:r>
              <a:rPr lang="en-US" dirty="0"/>
              <a:t>: math, random</a:t>
            </a:r>
          </a:p>
          <a:p>
            <a:r>
              <a:rPr lang="ru-RU" dirty="0"/>
              <a:t> Интегрируемые библиотеки</a:t>
            </a:r>
            <a:r>
              <a:rPr lang="en-US" dirty="0"/>
              <a:t>: </a:t>
            </a:r>
            <a:r>
              <a:rPr lang="en-US" dirty="0" err="1"/>
              <a:t>vk_api</a:t>
            </a:r>
            <a:r>
              <a:rPr lang="en-US" dirty="0"/>
              <a:t>, Wikipedia, requests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7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557F-F2B7-47F8-B75E-75E2AF59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моего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3B132-313A-4238-998D-EF1D5180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Легко добавлять новые функции.</a:t>
            </a:r>
          </a:p>
          <a:p>
            <a:r>
              <a:rPr lang="ru-RU" dirty="0"/>
              <a:t>Легко добавлять различные подписи и диалоги</a:t>
            </a:r>
          </a:p>
        </p:txBody>
      </p:sp>
    </p:spTree>
    <p:extLst>
      <p:ext uri="{BB962C8B-B14F-4D97-AF65-F5344CB8AC3E}">
        <p14:creationId xmlns:p14="http://schemas.microsoft.com/office/powerpoint/2010/main" val="48264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52C87-6AF4-4CA3-9A37-855E8AA2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F5E1B-9B1E-4229-ACFB-09EB3645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добавить систему диалогов.</a:t>
            </a:r>
          </a:p>
          <a:p>
            <a:r>
              <a:rPr lang="ru-RU" dirty="0"/>
              <a:t>Также можно </a:t>
            </a:r>
            <a:r>
              <a:rPr lang="ru-RU"/>
              <a:t>добавить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893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Чат-бот в вк</vt:lpstr>
      <vt:lpstr>Идея проекта</vt:lpstr>
      <vt:lpstr>Что я использовал для создания бота.</vt:lpstr>
      <vt:lpstr>Плюсы моего кода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в вк</dc:title>
  <dc:creator>Пользователь</dc:creator>
  <cp:lastModifiedBy>Пользователь</cp:lastModifiedBy>
  <cp:revision>3</cp:revision>
  <dcterms:created xsi:type="dcterms:W3CDTF">2020-05-12T14:39:59Z</dcterms:created>
  <dcterms:modified xsi:type="dcterms:W3CDTF">2020-05-12T14:54:10Z</dcterms:modified>
</cp:coreProperties>
</file>