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CB5D6-802C-B270-1A90-1FAF3C01A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0A2CC-4527-2D7F-B3D9-7C6B93F48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04424-534A-11F4-CFB9-0D2E0BE6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17EE6-9E2C-2DED-9032-C039C7D8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DB483-4DDD-54DE-64D2-FE165182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635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3C04-0A31-3622-6AC3-DC0C5F1F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5BE4C-183B-A7E0-3AA4-4ADDDC191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57F8D-9F99-79AC-F001-E7B78F245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301E2-AEFA-36EE-E781-B7B69CF5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0F223-7096-BE58-67DE-7794DF45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214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0DAF4-0A1E-2121-053C-4836F1249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F6CD8-7772-CB02-CB70-9BE65318E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5514A-5758-C87D-6E31-62CFD8B4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0BC65-0DC8-8B66-404A-0AA7D594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5A3E3-854F-2F16-AB4C-84F39179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614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51BA5-7E74-1780-8C04-B5928E8B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18343-9EFC-F5F2-2E2D-4C716153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38C4-667C-641D-EE76-5A6ED50D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BF8CD-C3B0-7189-33EE-0F9E1D54D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ACC37-593E-4D3F-3CB1-107E6EBE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645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C4C4-99A1-79BB-D563-DA7057AD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D62DF-DF7A-CFF5-2BDF-4D268CB13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4D226-1127-248E-0612-71EFD548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44773-B579-DCFB-C54E-6C1C2E6E4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4253D-67F2-C2D2-1934-DDA9CFB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215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B999A-2074-15CA-BC19-EC31838D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854EF-5B64-0E07-FAFC-3460B8DEC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98938-50CA-F766-6D60-9A14B69FB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3BF47-D66B-056B-42B1-46FA34E4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E0774-EDE9-52CE-23FB-68DFECCB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63B8B-1E18-16BA-9B9C-91B44D48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186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EA07-DABB-5C4C-2A84-48A036384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F1E8A-FFB5-FFB2-DC23-41700718E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09502-3414-793F-047C-A0216BAEB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EE920-C93B-5C8D-AABC-753B658B9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449DB-37F9-D82F-BFBC-824640B3E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9B7EE8-CFF9-7558-0EF8-1E668BE1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D92EF-6BD9-A531-DABF-E8E6E424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C3AD3B-A5FC-07DD-E4AC-A4B59684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013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B552-E1B8-E477-3ED2-D045974E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84BB4-27B3-104B-C618-ED0B6298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56D7A-1FA4-82E5-B64E-322106FB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2711E-A2E9-E34B-B033-00EC613D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612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CA13E-A451-99D0-45AB-0E32A971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4C183-2790-28BA-ED0F-7756990F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1F1AF-9BAF-743D-988F-7C572020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00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F9CE-883C-52C9-31D1-6E07790B1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1E21A-1B86-8E38-5CF5-B20B0441F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EFA54-03C9-A2E5-C601-62D54205A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B4B28-EB53-546C-D6CE-43BE1B6E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02246-9618-DD5B-9751-394426BF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F0200-5458-0A01-2979-E1F6751C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006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00A2-919A-C4C8-CDF0-A9E6CF00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6DFB7-5FC6-8D64-E787-EAB4B83FC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103B3-461C-05F0-5460-F288A2347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7120A-164A-767E-DB6D-2CBB298A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B352D-772F-D68F-55A5-6F97F2C6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A8E6E-B071-11C1-046F-ABB78E8B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601D9-6BFE-AF10-C3FB-8C798F993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59643-B8FD-335E-27CA-399A75E24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CAF07-714F-E777-E653-F92B988A0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06C844-4EEF-411C-9B80-67E8791E2AA6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65199-4DE8-F931-735F-59710D6B3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759BE-3E53-04ED-5FA2-C6512A028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514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skiaBush/EESS-Clap-Activated-Ligh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 picture containing text, graphics, font, graphic design&#10;&#10;Description automatically generated">
            <a:extLst>
              <a:ext uri="{FF2B5EF4-FFF2-40B4-BE49-F238E27FC236}">
                <a16:creationId xmlns:a16="http://schemas.microsoft.com/office/drawing/2014/main" id="{1AC6D671-066A-E6FE-4277-9A6DC8815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680756" y="0"/>
            <a:ext cx="14630400" cy="694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84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B70B-6E4E-1912-9004-B887B7C87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1133"/>
            <a:ext cx="9144000" cy="1099866"/>
          </a:xfrm>
        </p:spPr>
        <p:txBody>
          <a:bodyPr>
            <a:normAutofit/>
          </a:bodyPr>
          <a:lstStyle/>
          <a:p>
            <a:r>
              <a:rPr lang="en-GB" sz="7200" dirty="0"/>
              <a:t>The Clapper</a:t>
            </a:r>
            <a:endParaRPr lang="en-AU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384F0-F72A-5A9A-FCBC-8CAEA313E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6393"/>
            <a:ext cx="9144000" cy="623796"/>
          </a:xfrm>
        </p:spPr>
        <p:txBody>
          <a:bodyPr>
            <a:normAutofit/>
          </a:bodyPr>
          <a:lstStyle/>
          <a:p>
            <a:r>
              <a:rPr lang="en-AU" sz="2800" dirty="0"/>
              <a:t>Workshop 4 – Final Touches</a:t>
            </a:r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8BBC00DB-432C-3C29-8759-B063D680B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808" y="3548270"/>
            <a:ext cx="7254060" cy="2564423"/>
          </a:xfrm>
          <a:prstGeom prst="rect">
            <a:avLst/>
          </a:prstGeom>
        </p:spPr>
      </p:pic>
      <p:pic>
        <p:nvPicPr>
          <p:cNvPr id="5" name="Picture 4" descr="A cartoon of a person and person lying in bed&#10;&#10;Description automatically generated">
            <a:extLst>
              <a:ext uri="{FF2B5EF4-FFF2-40B4-BE49-F238E27FC236}">
                <a16:creationId xmlns:a16="http://schemas.microsoft.com/office/drawing/2014/main" id="{6D9FFEA8-383F-7149-31CC-2D37A291C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6" y="3217481"/>
            <a:ext cx="4176919" cy="326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8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AC1D-48F2-60FA-8BB3-B5CF9C71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163"/>
            <a:ext cx="10515600" cy="869315"/>
          </a:xfrm>
        </p:spPr>
        <p:txBody>
          <a:bodyPr/>
          <a:lstStyle/>
          <a:p>
            <a:r>
              <a:rPr lang="en-AU" dirty="0"/>
              <a:t>Soldering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EECA8-A499-FB8C-4172-6B38ECDBD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453"/>
            <a:ext cx="10515600" cy="3321141"/>
          </a:xfrm>
        </p:spPr>
        <p:txBody>
          <a:bodyPr>
            <a:noAutofit/>
          </a:bodyPr>
          <a:lstStyle/>
          <a:p>
            <a:r>
              <a:rPr lang="en-GB" dirty="0"/>
              <a:t>We need to solder everything onto circuit board if you want to take your project home. </a:t>
            </a:r>
          </a:p>
          <a:p>
            <a:r>
              <a:rPr lang="en-GB" dirty="0"/>
              <a:t>Everyone take a piece of stripboard and try to map your clapper across. </a:t>
            </a:r>
          </a:p>
          <a:p>
            <a:r>
              <a:rPr lang="en-GB" dirty="0"/>
              <a:t>Use soldering stations in S901, S905C, and S920. </a:t>
            </a:r>
          </a:p>
          <a:p>
            <a:r>
              <a:rPr lang="en-GB" dirty="0"/>
              <a:t>Solder the ATTiny85 on headers so you can easily remove it when you want to reprogram it.</a:t>
            </a:r>
          </a:p>
        </p:txBody>
      </p:sp>
      <p:pic>
        <p:nvPicPr>
          <p:cNvPr id="4" name="Picture 3" descr="A close-up of a circuit board&#10;&#10;Description automatically generated">
            <a:extLst>
              <a:ext uri="{FF2B5EF4-FFF2-40B4-BE49-F238E27FC236}">
                <a16:creationId xmlns:a16="http://schemas.microsoft.com/office/drawing/2014/main" id="{57864B23-F090-E52B-187B-D9DCEE5CA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3" t="6464" r="6903" b="7552"/>
          <a:stretch/>
        </p:blipFill>
        <p:spPr>
          <a:xfrm>
            <a:off x="6008914" y="4206633"/>
            <a:ext cx="2913018" cy="2224254"/>
          </a:xfrm>
          <a:prstGeom prst="rect">
            <a:avLst/>
          </a:prstGeom>
        </p:spPr>
      </p:pic>
      <p:pic>
        <p:nvPicPr>
          <p:cNvPr id="6" name="Picture 5" descr="A close-up of a soldering iron&#10;&#10;Description automatically generated">
            <a:extLst>
              <a:ext uri="{FF2B5EF4-FFF2-40B4-BE49-F238E27FC236}">
                <a16:creationId xmlns:a16="http://schemas.microsoft.com/office/drawing/2014/main" id="{F239609D-3A3F-F067-D391-0D415EEE8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47" y="4593966"/>
            <a:ext cx="3681833" cy="199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0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56B7-E5A3-8ECB-4FA8-B1E52BC8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Final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38E6B-EAB8-DCC6-4BC9-EA3E632EB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933"/>
            <a:ext cx="10515600" cy="4814616"/>
          </a:xfrm>
        </p:spPr>
        <p:txBody>
          <a:bodyPr>
            <a:noAutofit/>
          </a:bodyPr>
          <a:lstStyle/>
          <a:p>
            <a:r>
              <a:rPr lang="en-GB" dirty="0"/>
              <a:t>If you finish up today, we just need to get your breadboard back, you can keep the rest! </a:t>
            </a:r>
          </a:p>
          <a:p>
            <a:r>
              <a:rPr lang="en-GB" dirty="0"/>
              <a:t>If you don’t finish, we will have a catch-up session next week.</a:t>
            </a:r>
          </a:p>
          <a:p>
            <a:r>
              <a:rPr lang="en-GB" dirty="0"/>
              <a:t>I have placed all of the clapper workshop slides on GitHub, check them out if you need a refresher or catchup.</a:t>
            </a:r>
          </a:p>
          <a:p>
            <a:r>
              <a:rPr lang="en-AU" dirty="0">
                <a:hlinkClick r:id="rId2"/>
              </a:rPr>
              <a:t>https://github.com/SaskiaBush/EESS-Clap-Activated-Light</a:t>
            </a:r>
            <a:endParaRPr lang="en-AU" dirty="0"/>
          </a:p>
          <a:p>
            <a:r>
              <a:rPr lang="en-AU" dirty="0"/>
              <a:t>There’s also an LTSpice model of the circuit there too for those who are keen to explore circuit simulation in LTSpice.</a:t>
            </a:r>
          </a:p>
          <a:p>
            <a:r>
              <a:rPr lang="en-GB" dirty="0"/>
              <a:t>In Week 10 we will showcase all our finished projects, please bring them along!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923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175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The Clapper</vt:lpstr>
      <vt:lpstr>Soldering</vt:lpstr>
      <vt:lpstr>Final 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Saskia Boyton</dc:creator>
  <cp:lastModifiedBy>Saskia Boyton</cp:lastModifiedBy>
  <cp:revision>5</cp:revision>
  <dcterms:created xsi:type="dcterms:W3CDTF">2024-11-12T06:58:25Z</dcterms:created>
  <dcterms:modified xsi:type="dcterms:W3CDTF">2024-11-14T09:18:56Z</dcterms:modified>
</cp:coreProperties>
</file>