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5D6-802C-B270-1A90-1FAF3C01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A2CC-4527-2D7F-B3D9-7C6B93F48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4424-534A-11F4-CFB9-0D2E0BE6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7EE6-9E2C-2DED-9032-C039C7D8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B483-4DDD-54DE-64D2-FE165182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3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3C04-0A31-3622-6AC3-DC0C5F1F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BE4C-183B-A7E0-3AA4-4ADDDC19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7F8D-9F99-79AC-F001-E7B78F2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1E2-AEFA-36EE-E781-B7B69CF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223-7096-BE58-67DE-7794DF45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4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DAF4-0A1E-2121-053C-4836F1249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6CD8-7772-CB02-CB70-9BE65318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514A-5758-C87D-6E31-62CFD8B4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BC65-0DC8-8B66-404A-0AA7D59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A3E3-854F-2F16-AB4C-84F3917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1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1BA5-7E74-1780-8C04-B5928E8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8343-9EFC-F5F2-2E2D-4C71615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38C4-667C-641D-EE76-5A6ED50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F8CD-C3B0-7189-33EE-0F9E1D54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C37-593E-4D3F-3CB1-107E6EBE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4C4-99A1-79BB-D563-DA7057AD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62DF-DF7A-CFF5-2BDF-4D268CB1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D226-1127-248E-0612-71EFD548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4773-B579-DCFB-C54E-6C1C2E6E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253D-67F2-C2D2-1934-DDA9CFB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1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999A-2074-15CA-BC19-EC31838D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54EF-5B64-0E07-FAFC-3460B8DEC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8938-50CA-F766-6D60-9A14B69F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BF47-D66B-056B-42B1-46FA34E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0774-EDE9-52CE-23FB-68DFECC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3B8B-1E18-16BA-9B9C-91B44D4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EA07-DABB-5C4C-2A84-48A03638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1E8A-FFB5-FFB2-DC23-4170071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09502-3414-793F-047C-A0216BAE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EE920-C93B-5C8D-AABC-753B658B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449DB-37F9-D82F-BFBC-824640B3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B7EE8-CFF9-7558-0EF8-1E668BE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D92EF-6BD9-A531-DABF-E8E6E42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AD3B-A5FC-07DD-E4AC-A4B5968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1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B552-E1B8-E477-3ED2-D045974E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84BB4-27B3-104B-C618-ED0B6298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6D7A-1FA4-82E5-B64E-322106F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711E-A2E9-E34B-B033-00EC613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1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CA13E-A451-99D0-45AB-0E32A971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C183-2790-28BA-ED0F-7756990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F1AF-9BAF-743D-988F-7C57202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9CE-883C-52C9-31D1-6E07790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E21A-1B86-8E38-5CF5-B20B0441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FA54-03C9-A2E5-C601-62D54205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4B28-EB53-546C-D6CE-43BE1B6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2246-9618-DD5B-9751-394426B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F0200-5458-0A01-2979-E1F6751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0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00A2-919A-C4C8-CDF0-A9E6CF00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6DFB7-5FC6-8D64-E787-EAB4B83FC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03B3-461C-05F0-5460-F288A234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120A-164A-767E-DB6D-2CBB298A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352D-772F-D68F-55A5-6F97F2C6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8E6E-B071-11C1-046F-ABB78E8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601D9-6BFE-AF10-C3FB-8C798F99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9643-B8FD-335E-27CA-399A75E2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07-714F-E777-E653-F92B988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199-4DE8-F931-735F-59710D6B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59BE-3E53-04ED-5FA2-C6512A028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1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1AC6D671-066A-E6FE-4277-9A6DC881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680756" y="0"/>
            <a:ext cx="146304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B70B-6E4E-1912-9004-B887B7C8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133"/>
            <a:ext cx="9144000" cy="1099866"/>
          </a:xfrm>
        </p:spPr>
        <p:txBody>
          <a:bodyPr>
            <a:normAutofit/>
          </a:bodyPr>
          <a:lstStyle/>
          <a:p>
            <a:r>
              <a:rPr lang="en-GB" sz="7200" dirty="0"/>
              <a:t>The Clapper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84F0-F72A-5A9A-FCBC-8CAEA313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393"/>
            <a:ext cx="9144000" cy="623796"/>
          </a:xfrm>
        </p:spPr>
        <p:txBody>
          <a:bodyPr>
            <a:normAutofit/>
          </a:bodyPr>
          <a:lstStyle/>
          <a:p>
            <a:r>
              <a:rPr lang="en-AU" sz="2800" dirty="0"/>
              <a:t>Workshop 3 - Power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BBC00DB-432C-3C29-8759-B063D680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6D9FFEA8-383F-7149-31CC-2D37A291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AC1D-48F2-60FA-8BB3-B5CF9C7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63"/>
            <a:ext cx="10515600" cy="869315"/>
          </a:xfrm>
        </p:spPr>
        <p:txBody>
          <a:bodyPr/>
          <a:lstStyle/>
          <a:p>
            <a:r>
              <a:rPr lang="en-AU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ECA8-A499-FB8C-4172-6B38ECDB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487"/>
            <a:ext cx="10515600" cy="2400209"/>
          </a:xfrm>
        </p:spPr>
        <p:txBody>
          <a:bodyPr/>
          <a:lstStyle/>
          <a:p>
            <a:r>
              <a:rPr lang="en-GB" dirty="0"/>
              <a:t>We currently get power from the lab power supplies, we need to switch to powering from a battery  </a:t>
            </a:r>
          </a:p>
          <a:p>
            <a:r>
              <a:rPr lang="en-GB" dirty="0"/>
              <a:t>We currently turn on and off a single dim LED, that’s pretty boring… </a:t>
            </a:r>
          </a:p>
          <a:p>
            <a:r>
              <a:rPr lang="en-GB" dirty="0"/>
              <a:t>Let’s upgrade to multiple LEDs and a let’s make them BRIGHT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79F7-A181-4A5D-0FF6-4008A41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099"/>
            <a:ext cx="3414156" cy="2612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32C6B-15E4-79D1-3F50-69EA1FD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29" y="3781696"/>
            <a:ext cx="1621971" cy="27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19EF-7248-FB2E-DA0C-4C7D2354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729"/>
            <a:ext cx="10515600" cy="935125"/>
          </a:xfrm>
        </p:spPr>
        <p:txBody>
          <a:bodyPr/>
          <a:lstStyle/>
          <a:p>
            <a:r>
              <a:rPr lang="en-AU" dirty="0"/>
              <a:t>Voltage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4FF3-E311-3EC7-15FC-FEFE406F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492"/>
            <a:ext cx="10515600" cy="935125"/>
          </a:xfrm>
        </p:spPr>
        <p:txBody>
          <a:bodyPr/>
          <a:lstStyle/>
          <a:p>
            <a:r>
              <a:rPr lang="en-GB" dirty="0"/>
              <a:t>Let’s step the 9V battery down to 5V to supply power the microcontroller and the op amp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CC0EA-BF77-8BCC-9C07-D16C9E236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9659" y="2816228"/>
            <a:ext cx="3554141" cy="281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63B19-177A-70EB-EB24-A04AF4755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447" y="2428691"/>
            <a:ext cx="7441212" cy="39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A6D-84F4-8E07-3324-279B43BF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177"/>
          </a:xfrm>
        </p:spPr>
        <p:txBody>
          <a:bodyPr/>
          <a:lstStyle/>
          <a:p>
            <a:r>
              <a:rPr lang="en-AU" dirty="0"/>
              <a:t>LED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02DD-2B8B-A46B-C7E1-A52B4CBC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35"/>
            <a:ext cx="5200338" cy="811849"/>
          </a:xfrm>
        </p:spPr>
        <p:txBody>
          <a:bodyPr>
            <a:normAutofit fontScale="92500"/>
          </a:bodyPr>
          <a:lstStyle/>
          <a:p>
            <a:r>
              <a:rPr lang="en-GB" dirty="0"/>
              <a:t>Let’s upgrade to 3 LEDs </a:t>
            </a:r>
            <a:br>
              <a:rPr lang="en-GB" dirty="0"/>
            </a:br>
            <a:r>
              <a:rPr lang="en-GB" dirty="0"/>
              <a:t>and make them bright using 9V!!!</a:t>
            </a:r>
            <a:endParaRPr lang="en-AU" dirty="0"/>
          </a:p>
        </p:txBody>
      </p:sp>
      <p:pic>
        <p:nvPicPr>
          <p:cNvPr id="5" name="Picture 4" descr="A diagram of a transistor&#10;&#10;Description automatically generated">
            <a:extLst>
              <a:ext uri="{FF2B5EF4-FFF2-40B4-BE49-F238E27FC236}">
                <a16:creationId xmlns:a16="http://schemas.microsoft.com/office/drawing/2014/main" id="{41BF6824-9CF3-4B1E-670F-9BF9785D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/>
          <a:stretch/>
        </p:blipFill>
        <p:spPr>
          <a:xfrm>
            <a:off x="1463483" y="2518348"/>
            <a:ext cx="3105325" cy="37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F239B-502E-1BFF-2F5B-220203BD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375" y="373107"/>
            <a:ext cx="5200339" cy="61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E78-30F1-997C-204E-FD8DB656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2271-F02E-FE62-D6BC-1533BB2F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415"/>
            <a:ext cx="10515600" cy="2941247"/>
          </a:xfrm>
        </p:spPr>
        <p:txBody>
          <a:bodyPr/>
          <a:lstStyle/>
          <a:p>
            <a:r>
              <a:rPr lang="en-GB" dirty="0"/>
              <a:t>We are all done with the functionality of the clapper! </a:t>
            </a:r>
          </a:p>
          <a:p>
            <a:r>
              <a:rPr lang="en-GB" dirty="0"/>
              <a:t>Let’s make it into something we can take home </a:t>
            </a:r>
          </a:p>
          <a:p>
            <a:r>
              <a:rPr lang="en-GB" dirty="0"/>
              <a:t>Next week we will solder our creation onto </a:t>
            </a:r>
            <a:r>
              <a:rPr lang="en-GB" dirty="0" err="1"/>
              <a:t>perfboard</a:t>
            </a:r>
            <a:r>
              <a:rPr lang="en-GB" dirty="0"/>
              <a:t> </a:t>
            </a:r>
          </a:p>
          <a:p>
            <a:r>
              <a:rPr lang="en-GB" dirty="0"/>
              <a:t>We will have a catch-up week in week 8 so don’t stress if you can’t make it</a:t>
            </a:r>
          </a:p>
          <a:p>
            <a:r>
              <a:rPr lang="en-GB" dirty="0"/>
              <a:t>Be ready for Week 10 Showcase!!!</a:t>
            </a:r>
            <a:endParaRPr lang="en-AU" dirty="0"/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B53F353-A0F4-CB6C-5255-704F8540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10" y="3555608"/>
            <a:ext cx="4047343" cy="3037594"/>
          </a:xfrm>
          <a:prstGeom prst="rect">
            <a:avLst/>
          </a:prstGeom>
        </p:spPr>
      </p:pic>
      <p:pic>
        <p:nvPicPr>
          <p:cNvPr id="7" name="Picture 6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AB02DFE5-E6A1-E658-BBD2-E9D89002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7" y="4245593"/>
            <a:ext cx="4323404" cy="23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The Clapper</vt:lpstr>
      <vt:lpstr>Power</vt:lpstr>
      <vt:lpstr>Voltage Regulation</vt:lpstr>
      <vt:lpstr>LED Setup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4</cp:revision>
  <dcterms:created xsi:type="dcterms:W3CDTF">2024-11-12T06:58:25Z</dcterms:created>
  <dcterms:modified xsi:type="dcterms:W3CDTF">2024-11-14T08:57:57Z</dcterms:modified>
</cp:coreProperties>
</file>