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3"/>
  </p:sldMasterIdLst>
  <p:notesMasterIdLst>
    <p:notesMasterId r:id="rId9"/>
  </p:notesMasterIdLst>
  <p:sldIdLst>
    <p:sldId id="260" r:id="rId4"/>
    <p:sldId id="256" r:id="rId5"/>
    <p:sldId id="257" r:id="rId6"/>
    <p:sldId id="258" r:id="rId7"/>
    <p:sldId id="259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hO0B3+gad6N2MS5VHv74Z9we1u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42" d="100"/>
          <a:sy n="42" d="100"/>
        </p:scale>
        <p:origin x="1062" y="11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customschemas.google.com/relationships/presentationmetadata" Target="metadata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F8C00-6BB6-ED10-DE9B-69EB8B7E3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448A3-FB6C-7B4F-70CA-8375B126DE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2" descr="A picture containing text, graphics, font, graphic design&#10;&#10;Description automatically generated">
            <a:extLst>
              <a:ext uri="{FF2B5EF4-FFF2-40B4-BE49-F238E27FC236}">
                <a16:creationId xmlns:a16="http://schemas.microsoft.com/office/drawing/2014/main" id="{1BEADBE2-AF78-6AE1-1EB6-9E475DB87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280160" y="-41148"/>
            <a:ext cx="10924032" cy="518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211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311700" y="378075"/>
            <a:ext cx="8520600" cy="11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/>
              <a:t>The Clapper</a:t>
            </a:r>
            <a:endParaRPr/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xfrm>
            <a:off x="220050" y="17853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Clap-activated Switch</a:t>
            </a:r>
            <a:endParaRPr/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050" y="2577945"/>
            <a:ext cx="2953165" cy="230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25615" y="2730350"/>
            <a:ext cx="5665987" cy="2003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Microphone</a:t>
            </a:r>
            <a:endParaRPr/>
          </a:p>
        </p:txBody>
      </p:sp>
      <p:sp>
        <p:nvSpPr>
          <p:cNvPr id="63" name="Google Shape;63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Turns sound into voltage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Needs a bit of electronics to work properly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Capacitor to remove the DC part of the signal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Microphone has positive and negative terminal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  <p:pic>
        <p:nvPicPr>
          <p:cNvPr id="64" name="Google Shape;64;p2"/>
          <p:cNvPicPr preferRelativeResize="0"/>
          <p:nvPr/>
        </p:nvPicPr>
        <p:blipFill rotWithShape="1">
          <a:blip r:embed="rId3">
            <a:alphaModFix/>
          </a:blip>
          <a:srcRect l="21693" r="23122"/>
          <a:stretch/>
        </p:blipFill>
        <p:spPr>
          <a:xfrm>
            <a:off x="311700" y="2868600"/>
            <a:ext cx="2168075" cy="206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2"/>
          <p:cNvPicPr preferRelativeResize="0"/>
          <p:nvPr/>
        </p:nvPicPr>
        <p:blipFill rotWithShape="1">
          <a:blip r:embed="rId4">
            <a:alphaModFix/>
          </a:blip>
          <a:srcRect l="46275" b="20012"/>
          <a:stretch/>
        </p:blipFill>
        <p:spPr>
          <a:xfrm>
            <a:off x="2571100" y="2666092"/>
            <a:ext cx="3130650" cy="2265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01738" y="218113"/>
            <a:ext cx="3076575" cy="44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Amplifier</a:t>
            </a:r>
            <a:endParaRPr/>
          </a:p>
        </p:txBody>
      </p:sp>
      <p:pic>
        <p:nvPicPr>
          <p:cNvPr id="72" name="Google Shape;72;p3"/>
          <p:cNvPicPr preferRelativeResize="0"/>
          <p:nvPr/>
        </p:nvPicPr>
        <p:blipFill rotWithShape="1">
          <a:blip r:embed="rId3">
            <a:alphaModFix/>
          </a:blip>
          <a:srcRect l="6861" t="6752" r="7359" b="8423"/>
          <a:stretch/>
        </p:blipFill>
        <p:spPr>
          <a:xfrm>
            <a:off x="101125" y="2754975"/>
            <a:ext cx="4107200" cy="23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95150" y="221575"/>
            <a:ext cx="5435725" cy="369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4"/>
          <p:cNvPicPr preferRelativeResize="0"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609600" y="663875"/>
            <a:ext cx="7800392" cy="3726243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4"/>
          <p:cNvSpPr txBox="1">
            <a:spLocks noGrp="1"/>
          </p:cNvSpPr>
          <p:nvPr>
            <p:ph type="title"/>
          </p:nvPr>
        </p:nvSpPr>
        <p:spPr>
          <a:xfrm>
            <a:off x="116513" y="91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 dirty="0"/>
              <a:t>Microphone – Op Amp Circuit</a:t>
            </a:r>
            <a:endParaRPr dirty="0"/>
          </a:p>
        </p:txBody>
      </p:sp>
      <p:pic>
        <p:nvPicPr>
          <p:cNvPr id="80" name="Google Shape;80;p4"/>
          <p:cNvPicPr preferRelativeResize="0"/>
          <p:nvPr/>
        </p:nvPicPr>
        <p:blipFill rotWithShape="1">
          <a:blip r:embed="rId4">
            <a:alphaModFix/>
          </a:blip>
          <a:srcRect l="6515" t="21862"/>
          <a:stretch/>
        </p:blipFill>
        <p:spPr>
          <a:xfrm>
            <a:off x="5784234" y="3557466"/>
            <a:ext cx="3261850" cy="131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C97FD9010BF646AFC62D9BC3E2A515" ma:contentTypeVersion="15" ma:contentTypeDescription="Create a new document." ma:contentTypeScope="" ma:versionID="417a082a2d57a2bc5fed11c182b6130d">
  <xsd:schema xmlns:xsd="http://www.w3.org/2001/XMLSchema" xmlns:xs="http://www.w3.org/2001/XMLSchema" xmlns:p="http://schemas.microsoft.com/office/2006/metadata/properties" xmlns:ns2="a48c053d-27c9-43a9-b463-6cc37ebffabb" xmlns:ns3="2bf5927c-f7f8-4ee6-b185-5a96c5bc720a" targetNamespace="http://schemas.microsoft.com/office/2006/metadata/properties" ma:root="true" ma:fieldsID="2949339de5f77cdccd741d707205983f" ns2:_="" ns3:_="">
    <xsd:import namespace="a48c053d-27c9-43a9-b463-6cc37ebffabb"/>
    <xsd:import namespace="2bf5927c-f7f8-4ee6-b185-5a96c5bc720a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8c053d-27c9-43a9-b463-6cc37ebffabb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2b38a4a9-7397-48a1-b74f-79de11e99f1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f5927c-f7f8-4ee6-b185-5a96c5bc720a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23643a43-d757-46d2-9809-d48c5d12e0ce}" ma:internalName="TaxCatchAll" ma:showField="CatchAllData" ma:web="2bf5927c-f7f8-4ee6-b185-5a96c5bc720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E59F0C-914C-4E32-8E0D-96A82B286D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4EB5EB9-940F-4FF7-A2BD-264C48AF08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8c053d-27c9-43a9-b463-6cc37ebffabb"/>
    <ds:schemaRef ds:uri="2bf5927c-f7f8-4ee6-b185-5a96c5bc72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38</Words>
  <Application>Microsoft Office PowerPoint</Application>
  <PresentationFormat>On-screen Show (16:9)</PresentationFormat>
  <Paragraphs>9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PowerPoint Presentation</vt:lpstr>
      <vt:lpstr>The Clapper</vt:lpstr>
      <vt:lpstr>Microphone</vt:lpstr>
      <vt:lpstr>Amplifier</vt:lpstr>
      <vt:lpstr>Microphone – Op Amp Circuit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Saskia Boyton</cp:lastModifiedBy>
  <cp:revision>4</cp:revision>
  <dcterms:modified xsi:type="dcterms:W3CDTF">2024-11-14T05:09:28Z</dcterms:modified>
</cp:coreProperties>
</file>