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6" autoAdjust="0"/>
    <p:restoredTop sz="94660"/>
  </p:normalViewPr>
  <p:slideViewPr>
    <p:cSldViewPr snapToGrid="0">
      <p:cViewPr>
        <p:scale>
          <a:sx n="77" d="100"/>
          <a:sy n="77" d="100"/>
        </p:scale>
        <p:origin x="-255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4B601-81A8-4A85-8464-B931C7362038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F60D0-B00E-411D-BB56-30ADEF2FF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44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8AC8-5419-F7AB-6974-5DAF4FA5A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DE097-CA93-0085-43C5-8A94F856B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FFCA-B6D7-0566-CB3D-93684B14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67CF-8AFE-57C4-5643-A0E86E85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3271-CE71-E113-2DED-672F9CEE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94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7C9C-0C43-9406-F833-14983584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56C2F-D94A-DD7A-D351-EBEEEC86E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28ADA-E55A-C91F-6D3A-A0301435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2968-6063-4810-D7D2-2C520FEF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2FDAD-DCCB-1603-6266-5FCDF759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40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065D9-AA67-AE0B-BF0E-D7BB4E9F7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F15FA-B45B-3CFE-370E-D4E756A79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D007-9D07-3A3A-D765-D166BC8D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376F6-394B-2B07-D69A-72FE309A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6DC6-035E-6D28-66E4-F39F1672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16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3E64-A691-A3F3-AD58-5E8C7734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2C85-5960-D4EE-4392-782DE9E3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8D80-0CCE-F8E3-7C50-24D65B74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86C68-1A00-2A07-13F8-7C7FB0AF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20BE-087C-AE50-E472-F479E7E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65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79F9-E224-50C2-E3A2-B4001719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52EB5-6AD3-75FA-4F47-53678EA6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EBE6D-A0A9-664E-5288-0B70FC44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07108-48EE-80DC-6094-96B809ED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C4B8-4B7D-444F-5EFB-556EE896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9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2FF2-09FA-34D1-2841-223308C1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EF88-1342-9DFF-08FF-4B3C933D9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CCF66-8C28-0D71-075A-CCF59B8BB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3C6B-93F9-19F3-8BA5-F923F247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9A886-DC0D-5E29-3A3F-2D20C62C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080FF-64F5-B9D6-FF6D-7CA85451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114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0808-9F51-CA74-0487-BE9A9168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B2088-8398-FBA0-83AD-14A90C9A4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C686D-4467-72AD-BE4D-DF8E7256C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8C207-4431-623D-E881-E712872B0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50E2C-A3A0-30EE-6812-7DDE8BFC1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0991D-A0B3-9231-AF9F-9BB7F91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049F0-9A8F-283A-687E-41829165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184C5-8746-B11A-836B-7E02D7D5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00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0725-9F7E-0CF2-33D0-36558F4B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A17C3-A618-2805-94AF-C9580645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2F102-F247-FAB0-18F2-74866428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CBF21-F6C6-69BB-9032-3E68C927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82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EC4A9-4122-C014-DEEB-A66DAB0C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A6695-0B0B-BA6A-6FDC-2E7E2772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8847-E427-5960-8D7A-FDCE81E4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0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7357-2121-6041-499D-DAAF3D60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C989-F7D7-0007-06E2-0795A226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D7E87-0F81-468B-8A4B-EAC4D89A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122B0-443E-6112-9DCC-5795EFE0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900C-2D36-EAAF-4621-0FBDD8BB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3E42C-E5AB-D583-6506-8B75383F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43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3A0C-1CD2-96E5-45CD-F18B0980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E8A97-D45A-C576-1FD6-182C16AF5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527E7-F2BA-07B9-1C63-13BBF0640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C134C-7548-CC25-7FA1-4958433E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475-995D-483D-B4FA-382A733EF60D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8EDBA-B4BA-A301-7B14-8D9C414A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91577-6192-D0E0-4B81-66042636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76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3CBFD-9FAF-B8A1-61A9-42E1DF4C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3E3B5-5C89-8997-C947-F295032BC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57B1-14BA-D0BE-5A0F-0763C82DA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EA475-995D-483D-B4FA-382A733EF60D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BF0C-5F43-C205-FB61-1BC00FBF5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BBD0F-52C9-90CC-BF6F-A78E80FA0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1E362-22C4-4F59-99B8-FB82529DD4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81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lant1/EESS-Clap-Activated-Ligh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rminJo/DigistumpArduino/master/package_digistump_index.json" TargetMode="External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lant1/EESS-Clap-Activated-Light/blob/main/Clapper_ArduinoIDE_Base/Clapper_ArduinoIDE_Base.in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picture containing text, graphics, font, graphic design&#10;&#10;Description automatically generated">
            <a:extLst>
              <a:ext uri="{FF2B5EF4-FFF2-40B4-BE49-F238E27FC236}">
                <a16:creationId xmlns:a16="http://schemas.microsoft.com/office/drawing/2014/main" id="{B120BC5C-492A-D89A-9317-2A454453100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4630399" cy="694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63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2632-99A6-B1BF-094C-8ACB05B4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Lights</a:t>
            </a:r>
          </a:p>
        </p:txBody>
      </p:sp>
      <p:pic>
        <p:nvPicPr>
          <p:cNvPr id="5" name="Content Placeholder 4" descr="A diagram of a red and black electronic device&#10;&#10;Description automatically generated">
            <a:extLst>
              <a:ext uri="{FF2B5EF4-FFF2-40B4-BE49-F238E27FC236}">
                <a16:creationId xmlns:a16="http://schemas.microsoft.com/office/drawing/2014/main" id="{153754BA-7679-B44B-CBAB-16DDEBAFD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39" y="1488879"/>
            <a:ext cx="4351338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D8774A-FEF6-B0FB-F4C5-23C848E46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571" y="1152133"/>
            <a:ext cx="1402871" cy="5024830"/>
          </a:xfrm>
          <a:prstGeom prst="rect">
            <a:avLst/>
          </a:prstGeom>
        </p:spPr>
      </p:pic>
      <p:pic>
        <p:nvPicPr>
          <p:cNvPr id="1028" name="Picture 4" descr="A logo with lightning bolt and circles&#10;&#10;Description automatically generated">
            <a:extLst>
              <a:ext uri="{FF2B5EF4-FFF2-40B4-BE49-F238E27FC236}">
                <a16:creationId xmlns:a16="http://schemas.microsoft.com/office/drawing/2014/main" id="{982F2B90-5546-439D-6BBD-2A3D73B9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74" y="5737260"/>
            <a:ext cx="879406" cy="8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9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8593-086B-9854-DB82-1D3FD0F31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6493"/>
            <a:ext cx="9144000" cy="1005302"/>
          </a:xfrm>
        </p:spPr>
        <p:txBody>
          <a:bodyPr>
            <a:noAutofit/>
          </a:bodyPr>
          <a:lstStyle/>
          <a:p>
            <a:r>
              <a:rPr lang="en-AU" sz="7200" dirty="0"/>
              <a:t>The Clapper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6E3C-4ECC-B5B9-905F-2F49EE960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730" y="2163014"/>
            <a:ext cx="9144000" cy="426623"/>
          </a:xfrm>
        </p:spPr>
        <p:txBody>
          <a:bodyPr/>
          <a:lstStyle/>
          <a:p>
            <a:r>
              <a:rPr lang="en-AU" dirty="0"/>
              <a:t>Workshop 2 - Programming</a:t>
            </a:r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D5FB5355-7440-39C6-8B63-1017ADF2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08" y="3548270"/>
            <a:ext cx="7254060" cy="2564423"/>
          </a:xfrm>
          <a:prstGeom prst="rect">
            <a:avLst/>
          </a:prstGeom>
        </p:spPr>
      </p:pic>
      <p:pic>
        <p:nvPicPr>
          <p:cNvPr id="5" name="Picture 4" descr="A cartoon of a person and person lying in bed&#10;&#10;Description automatically generated">
            <a:extLst>
              <a:ext uri="{FF2B5EF4-FFF2-40B4-BE49-F238E27FC236}">
                <a16:creationId xmlns:a16="http://schemas.microsoft.com/office/drawing/2014/main" id="{762579D1-8DD0-A63B-1D63-A9DE1746F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6" y="3217481"/>
            <a:ext cx="4176919" cy="32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9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46C0-2B0A-5A0B-2B27-2ED8EE23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Week –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42E2-3E7B-C7D6-2903-1A5264967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Information on this week’s workshop can be found on </a:t>
            </a:r>
            <a:r>
              <a:rPr lang="en-AU" dirty="0" err="1"/>
              <a:t>Github</a:t>
            </a:r>
            <a:r>
              <a:rPr lang="en-AU" dirty="0"/>
              <a:t> </a:t>
            </a:r>
            <a:r>
              <a:rPr lang="en-AU" dirty="0">
                <a:hlinkClick r:id="rId2"/>
              </a:rPr>
              <a:t>https://github.com/CPlant1/EESS-Clap-Activated-Light</a:t>
            </a:r>
            <a:endParaRPr lang="en-AU" dirty="0"/>
          </a:p>
          <a:p>
            <a:r>
              <a:rPr lang="en-AU" dirty="0"/>
              <a:t>We will be programming the ATTiny85 Development Board</a:t>
            </a:r>
          </a:p>
          <a:p>
            <a:endParaRPr lang="en-AU" dirty="0"/>
          </a:p>
          <a:p>
            <a:pPr marL="514350" indent="-514350">
              <a:buAutoNum type="arabicPeriod"/>
            </a:pPr>
            <a:r>
              <a:rPr lang="en-AU" dirty="0"/>
              <a:t>Arduino IDE Installation</a:t>
            </a:r>
          </a:p>
          <a:p>
            <a:pPr marL="514350" indent="-514350">
              <a:buAutoNum type="arabicPeriod"/>
            </a:pPr>
            <a:r>
              <a:rPr lang="en-AU" dirty="0"/>
              <a:t>Drivers</a:t>
            </a:r>
          </a:p>
          <a:p>
            <a:pPr marL="514350" indent="-514350">
              <a:buAutoNum type="arabicPeriod"/>
            </a:pPr>
            <a:r>
              <a:rPr lang="en-AU" dirty="0"/>
              <a:t>Board file</a:t>
            </a:r>
          </a:p>
        </p:txBody>
      </p:sp>
    </p:spTree>
    <p:extLst>
      <p:ext uri="{BB962C8B-B14F-4D97-AF65-F5344CB8AC3E}">
        <p14:creationId xmlns:p14="http://schemas.microsoft.com/office/powerpoint/2010/main" val="260047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05B5-EF97-6B3A-7210-8EF7D015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05800" cy="1325563"/>
          </a:xfrm>
        </p:spPr>
        <p:txBody>
          <a:bodyPr/>
          <a:lstStyle/>
          <a:p>
            <a:r>
              <a:rPr lang="en-AU" dirty="0"/>
              <a:t>Arduino IDE &amp; Driver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6960-23C0-C926-A3A1-85930DBE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Visit </a:t>
            </a:r>
            <a:r>
              <a:rPr lang="en-AU" dirty="0">
                <a:hlinkClick r:id="rId2"/>
              </a:rPr>
              <a:t>https://www.arduino.cc/en/software</a:t>
            </a:r>
            <a:r>
              <a:rPr lang="en-AU" dirty="0"/>
              <a:t> to download the latest software if you don’t already have IDE installed.</a:t>
            </a:r>
          </a:p>
          <a:p>
            <a:r>
              <a:rPr lang="en-AU" dirty="0"/>
              <a:t>Open up the program and in.. File &gt; Preferences &gt; Additional Boards Manager, paste in the following URL:</a:t>
            </a:r>
            <a:br>
              <a:rPr lang="en-AU" dirty="0"/>
            </a:br>
            <a:r>
              <a:rPr lang="en-AU" b="0" i="0" u="sng" dirty="0">
                <a:effectLst/>
                <a:latin typeface="-apple-system"/>
                <a:hlinkClick r:id="rId3"/>
              </a:rPr>
              <a:t>https://raw.githubusercontent.com/ArminJo/DigistumpArduino/master/package_digistump_index.json</a:t>
            </a:r>
            <a:br>
              <a:rPr lang="en-AU" b="0" i="0" u="sng" dirty="0">
                <a:effectLst/>
                <a:latin typeface="-apple-system"/>
              </a:rPr>
            </a:br>
            <a:r>
              <a:rPr lang="en-AU" b="0" i="0" dirty="0">
                <a:effectLst/>
                <a:latin typeface="-apple-system"/>
              </a:rPr>
              <a:t>This will install the </a:t>
            </a:r>
            <a:r>
              <a:rPr lang="en-AU" b="0" i="0" dirty="0" err="1">
                <a:effectLst/>
                <a:latin typeface="-apple-system"/>
              </a:rPr>
              <a:t>Digistump</a:t>
            </a:r>
            <a:r>
              <a:rPr lang="en-AU" b="0" i="0" dirty="0">
                <a:effectLst/>
                <a:latin typeface="-apple-system"/>
              </a:rPr>
              <a:t> AVR Board.</a:t>
            </a:r>
          </a:p>
          <a:p>
            <a:r>
              <a:rPr lang="en-AU" dirty="0">
                <a:latin typeface="-apple-system"/>
              </a:rPr>
              <a:t>Any problems? Feel free to ask for help, we might have to download a legacy version of Arduino.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92A2D3-5041-424A-743E-F5CB62DA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74987"/>
            <a:ext cx="1600231" cy="1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6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4D01-A131-47E9-4D30-95C07992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06551" cy="1325563"/>
          </a:xfrm>
        </p:spPr>
        <p:txBody>
          <a:bodyPr/>
          <a:lstStyle/>
          <a:p>
            <a:r>
              <a:rPr lang="en-AU" dirty="0"/>
              <a:t>Driver 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5A447-83DA-3E2C-6678-AD7C33131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0898"/>
            <a:ext cx="10515600" cy="4120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7B2D8-EBCA-8DDD-7E65-B68EB153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962" y="492513"/>
            <a:ext cx="6036650" cy="9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0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A394-ED35-25E3-C927-EB2839A0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6AD15-4454-E2B3-15AD-9627556C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File found in GitHub, look for: </a:t>
            </a:r>
            <a:r>
              <a:rPr lang="en-AU" b="0" i="0" u="sng" dirty="0" err="1">
                <a:effectLst/>
                <a:latin typeface="-apple-system"/>
                <a:hlinkClick r:id="rId2" tooltip="Clapper_ArduinoIDE_Base.ino"/>
              </a:rPr>
              <a:t>Clapper_ArduinoIDE_Base.ino</a:t>
            </a:r>
            <a:endParaRPr lang="en-AU" dirty="0"/>
          </a:p>
          <a:p>
            <a:r>
              <a:rPr lang="en-AU" dirty="0"/>
              <a:t>Quick step through code</a:t>
            </a:r>
          </a:p>
          <a:p>
            <a:r>
              <a:rPr lang="en-AU" dirty="0"/>
              <a:t>Programming method via USB</a:t>
            </a:r>
          </a:p>
          <a:p>
            <a:r>
              <a:rPr lang="en-AU" dirty="0"/>
              <a:t>Program it!</a:t>
            </a:r>
          </a:p>
        </p:txBody>
      </p:sp>
    </p:spTree>
    <p:extLst>
      <p:ext uri="{BB962C8B-B14F-4D97-AF65-F5344CB8AC3E}">
        <p14:creationId xmlns:p14="http://schemas.microsoft.com/office/powerpoint/2010/main" val="207983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23B4-EAE4-FC98-67E1-BCDB80E8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85C6E-D062-7277-08F1-66F4A9DB4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610" y="1393284"/>
            <a:ext cx="6235068" cy="5166542"/>
          </a:xfrm>
        </p:spPr>
      </p:pic>
    </p:spTree>
    <p:extLst>
      <p:ext uri="{BB962C8B-B14F-4D97-AF65-F5344CB8AC3E}">
        <p14:creationId xmlns:p14="http://schemas.microsoft.com/office/powerpoint/2010/main" val="406664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3CDE-D767-4088-F17A-6857C0F8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089F-E54F-0A05-47BB-D8734960D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AU" dirty="0"/>
              <a:t>Incorporate environment noise threshold button into circuit</a:t>
            </a:r>
          </a:p>
          <a:p>
            <a:r>
              <a:rPr lang="en-AU" dirty="0"/>
              <a:t>LED light as output test</a:t>
            </a:r>
          </a:p>
          <a:p>
            <a:r>
              <a:rPr lang="en-AU" dirty="0"/>
              <a:t>Solder legs onto ATTiny85 board for breadboard connection</a:t>
            </a:r>
          </a:p>
        </p:txBody>
      </p:sp>
    </p:spTree>
    <p:extLst>
      <p:ext uri="{BB962C8B-B14F-4D97-AF65-F5344CB8AC3E}">
        <p14:creationId xmlns:p14="http://schemas.microsoft.com/office/powerpoint/2010/main" val="307179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E61A-9A86-02A5-D19D-5B62ECC7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Button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763C42-6263-06AC-2609-5A9EB4AF6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421" y="1360462"/>
            <a:ext cx="2313396" cy="4599892"/>
          </a:xfrm>
        </p:spPr>
      </p:pic>
      <p:pic>
        <p:nvPicPr>
          <p:cNvPr id="10" name="Picture 9" descr="A diagram of a pressurized device&#10;&#10;Description automatically generated">
            <a:extLst>
              <a:ext uri="{FF2B5EF4-FFF2-40B4-BE49-F238E27FC236}">
                <a16:creationId xmlns:a16="http://schemas.microsoft.com/office/drawing/2014/main" id="{80F0EC3C-BAC0-469A-DAB7-413CE5E13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17" y="2210053"/>
            <a:ext cx="7811590" cy="23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8E12F-6961-CE1B-5CD3-8BE21405F8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87" t="15369" r="15816" b="11411"/>
          <a:stretch/>
        </p:blipFill>
        <p:spPr>
          <a:xfrm>
            <a:off x="3640754" y="2401849"/>
            <a:ext cx="1643267" cy="17248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34D170-B651-35A8-071B-913B2BCAA036}"/>
              </a:ext>
            </a:extLst>
          </p:cNvPr>
          <p:cNvSpPr txBox="1"/>
          <p:nvPr/>
        </p:nvSpPr>
        <p:spPr>
          <a:xfrm>
            <a:off x="6156865" y="3916018"/>
            <a:ext cx="44448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b="1" dirty="0"/>
              <a:t>Switch Closes		    Switch Opens</a:t>
            </a:r>
            <a:br>
              <a:rPr lang="en-AU" sz="1400" b="1" dirty="0"/>
            </a:br>
            <a:r>
              <a:rPr lang="en-AU" sz="1400" b="1" dirty="0"/>
              <a:t>when pressed		    when released</a:t>
            </a:r>
          </a:p>
        </p:txBody>
      </p:sp>
    </p:spTree>
    <p:extLst>
      <p:ext uri="{BB962C8B-B14F-4D97-AF65-F5344CB8AC3E}">
        <p14:creationId xmlns:p14="http://schemas.microsoft.com/office/powerpoint/2010/main" val="369393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215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Office Theme</vt:lpstr>
      <vt:lpstr>PowerPoint Presentation</vt:lpstr>
      <vt:lpstr>The Clapper</vt:lpstr>
      <vt:lpstr>This Week – Setup</vt:lpstr>
      <vt:lpstr>Arduino IDE &amp; Driver Installation</vt:lpstr>
      <vt:lpstr>Driver Installation</vt:lpstr>
      <vt:lpstr>Code</vt:lpstr>
      <vt:lpstr>The Code</vt:lpstr>
      <vt:lpstr>Hardware</vt:lpstr>
      <vt:lpstr>Button</vt:lpstr>
      <vt:lpstr>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Saskia Boyton</dc:creator>
  <cp:lastModifiedBy>Saskia Boyton</cp:lastModifiedBy>
  <cp:revision>7</cp:revision>
  <dcterms:created xsi:type="dcterms:W3CDTF">2024-11-12T01:14:28Z</dcterms:created>
  <dcterms:modified xsi:type="dcterms:W3CDTF">2024-11-14T05:05:09Z</dcterms:modified>
</cp:coreProperties>
</file>