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5943600" cy="228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B32793-E897-426B-A519-00829EB595F1}" v="110" dt="2024-01-18T18:12:16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arna Sasmal" userId="S::ss12902@nyu.edu::227a7ddc-efcc-45a2-8e3e-503ffc089141" providerId="AD" clId="Web-{D0B32793-E897-426B-A519-00829EB595F1}"/>
    <pc:docChg chg="mod addSld delSld modSld addMainMaster delMainMaster modMainMaster setSldSz">
      <pc:chgData name="Subarna Sasmal" userId="S::ss12902@nyu.edu::227a7ddc-efcc-45a2-8e3e-503ffc089141" providerId="AD" clId="Web-{D0B32793-E897-426B-A519-00829EB595F1}" dt="2024-01-18T18:12:16.910" v="92" actId="14100"/>
      <pc:docMkLst>
        <pc:docMk/>
      </pc:docMkLst>
      <pc:sldChg chg="del">
        <pc:chgData name="Subarna Sasmal" userId="S::ss12902@nyu.edu::227a7ddc-efcc-45a2-8e3e-503ffc089141" providerId="AD" clId="Web-{D0B32793-E897-426B-A519-00829EB595F1}" dt="2024-01-18T18:02:25.719" v="1"/>
        <pc:sldMkLst>
          <pc:docMk/>
          <pc:sldMk cId="109857222" sldId="256"/>
        </pc:sldMkLst>
      </pc:sldChg>
      <pc:sldChg chg="addSp delSp modSp new mod modClrScheme chgLayout">
        <pc:chgData name="Subarna Sasmal" userId="S::ss12902@nyu.edu::227a7ddc-efcc-45a2-8e3e-503ffc089141" providerId="AD" clId="Web-{D0B32793-E897-426B-A519-00829EB595F1}" dt="2024-01-18T18:12:16.910" v="92" actId="14100"/>
        <pc:sldMkLst>
          <pc:docMk/>
          <pc:sldMk cId="3049676119" sldId="257"/>
        </pc:sldMkLst>
        <pc:spChg chg="add del mod ord">
          <ac:chgData name="Subarna Sasmal" userId="S::ss12902@nyu.edu::227a7ddc-efcc-45a2-8e3e-503ffc089141" providerId="AD" clId="Web-{D0B32793-E897-426B-A519-00829EB595F1}" dt="2024-01-18T18:04:14.941" v="11"/>
          <ac:spMkLst>
            <pc:docMk/>
            <pc:sldMk cId="3049676119" sldId="257"/>
            <ac:spMk id="2" creationId="{42411B7D-D16F-B7F2-730B-30442D1A23C6}"/>
          </ac:spMkLst>
        </pc:spChg>
        <pc:spChg chg="add del mod ord">
          <ac:chgData name="Subarna Sasmal" userId="S::ss12902@nyu.edu::227a7ddc-efcc-45a2-8e3e-503ffc089141" providerId="AD" clId="Web-{D0B32793-E897-426B-A519-00829EB595F1}" dt="2024-01-18T18:04:15.175" v="12"/>
          <ac:spMkLst>
            <pc:docMk/>
            <pc:sldMk cId="3049676119" sldId="257"/>
            <ac:spMk id="3" creationId="{7C759AF7-34D2-BC89-AC3F-05D0854023D9}"/>
          </ac:spMkLst>
        </pc:spChg>
        <pc:spChg chg="add mod">
          <ac:chgData name="Subarna Sasmal" userId="S::ss12902@nyu.edu::227a7ddc-efcc-45a2-8e3e-503ffc089141" providerId="AD" clId="Web-{D0B32793-E897-426B-A519-00829EB595F1}" dt="2024-01-18T18:08:55.951" v="83"/>
          <ac:spMkLst>
            <pc:docMk/>
            <pc:sldMk cId="3049676119" sldId="257"/>
            <ac:spMk id="6" creationId="{A72274FF-4DCF-0E28-F952-324CDDB74B8B}"/>
          </ac:spMkLst>
        </pc:spChg>
        <pc:spChg chg="add del mod">
          <ac:chgData name="Subarna Sasmal" userId="S::ss12902@nyu.edu::227a7ddc-efcc-45a2-8e3e-503ffc089141" providerId="AD" clId="Web-{D0B32793-E897-426B-A519-00829EB595F1}" dt="2024-01-18T18:09:56.296" v="86" actId="1076"/>
          <ac:spMkLst>
            <pc:docMk/>
            <pc:sldMk cId="3049676119" sldId="257"/>
            <ac:spMk id="7" creationId="{65EF5558-78EF-7C4C-CC28-3C1CB1789F37}"/>
          </ac:spMkLst>
        </pc:spChg>
        <pc:picChg chg="add mod">
          <ac:chgData name="Subarna Sasmal" userId="S::ss12902@nyu.edu::227a7ddc-efcc-45a2-8e3e-503ffc089141" providerId="AD" clId="Web-{D0B32793-E897-426B-A519-00829EB595F1}" dt="2024-01-18T18:12:16.910" v="92" actId="14100"/>
          <ac:picMkLst>
            <pc:docMk/>
            <pc:sldMk cId="3049676119" sldId="257"/>
            <ac:picMk id="4" creationId="{EE8BC257-A94E-9C5A-1ADD-513430685D3F}"/>
          </ac:picMkLst>
        </pc:picChg>
        <pc:picChg chg="add mod modCrop">
          <ac:chgData name="Subarna Sasmal" userId="S::ss12902@nyu.edu::227a7ddc-efcc-45a2-8e3e-503ffc089141" providerId="AD" clId="Web-{D0B32793-E897-426B-A519-00829EB595F1}" dt="2024-01-18T18:08:38.356" v="81" actId="14100"/>
          <ac:picMkLst>
            <pc:docMk/>
            <pc:sldMk cId="3049676119" sldId="257"/>
            <ac:picMk id="5" creationId="{57D342C8-DD28-2EBD-05EE-8B9F3C7E27DB}"/>
          </ac:picMkLst>
        </pc:picChg>
      </pc:sldChg>
      <pc:sldMasterChg chg="modSp del delSldLayout modSldLayout">
        <pc:chgData name="Subarna Sasmal" userId="S::ss12902@nyu.edu::227a7ddc-efcc-45a2-8e3e-503ffc089141" providerId="AD" clId="Web-{D0B32793-E897-426B-A519-00829EB595F1}" dt="2024-01-18T18:02:48.782" v="3"/>
        <pc:sldMasterMkLst>
          <pc:docMk/>
          <pc:sldMasterMk cId="2460954070" sldId="2147483660"/>
        </pc:sldMasterMkLst>
        <pc:spChg chg="mod">
          <ac:chgData name="Subarna Sasmal" userId="S::ss12902@nyu.edu::227a7ddc-efcc-45a2-8e3e-503ffc089141" providerId="AD" clId="Web-{D0B32793-E897-426B-A519-00829EB595F1}" dt="2024-01-18T18:02:48.672" v="2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Subarna Sasmal" userId="S::ss12902@nyu.edu::227a7ddc-efcc-45a2-8e3e-503ffc089141" providerId="AD" clId="Web-{D0B32793-E897-426B-A519-00829EB595F1}" dt="2024-01-18T18:02:48.672" v="2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Subarna Sasmal" userId="S::ss12902@nyu.edu::227a7ddc-efcc-45a2-8e3e-503ffc089141" providerId="AD" clId="Web-{D0B32793-E897-426B-A519-00829EB595F1}" dt="2024-01-18T18:02:48.672" v="2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Subarna Sasmal" userId="S::ss12902@nyu.edu::227a7ddc-efcc-45a2-8e3e-503ffc089141" providerId="AD" clId="Web-{D0B32793-E897-426B-A519-00829EB595F1}" dt="2024-01-18T18:02:48.672" v="2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Subarna Sasmal" userId="S::ss12902@nyu.edu::227a7ddc-efcc-45a2-8e3e-503ffc089141" providerId="AD" clId="Web-{D0B32793-E897-426B-A519-00829EB595F1}" dt="2024-01-18T18:02:48.672" v="2"/>
          <ac:spMkLst>
            <pc:docMk/>
            <pc:sldMasterMk cId="2460954070" sldId="2147483660"/>
            <ac:spMk id="6" creationId="{00000000-0000-0000-0000-000000000000}"/>
          </ac:spMkLst>
        </pc:spChg>
        <pc:sldLayoutChg chg="modSp del">
          <pc:chgData name="Subarna Sasmal" userId="S::ss12902@nyu.edu::227a7ddc-efcc-45a2-8e3e-503ffc089141" providerId="AD" clId="Web-{D0B32793-E897-426B-A519-00829EB595F1}" dt="2024-01-18T18:02:48.782" v="3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Subarna Sasmal" userId="S::ss12902@nyu.edu::227a7ddc-efcc-45a2-8e3e-503ffc089141" providerId="AD" clId="Web-{D0B32793-E897-426B-A519-00829EB595F1}" dt="2024-01-18T18:02:48.672" v="2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Subarna Sasmal" userId="S::ss12902@nyu.edu::227a7ddc-efcc-45a2-8e3e-503ffc089141" providerId="AD" clId="Web-{D0B32793-E897-426B-A519-00829EB595F1}" dt="2024-01-18T18:02:48.672" v="2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del">
          <pc:chgData name="Subarna Sasmal" userId="S::ss12902@nyu.edu::227a7ddc-efcc-45a2-8e3e-503ffc089141" providerId="AD" clId="Web-{D0B32793-E897-426B-A519-00829EB595F1}" dt="2024-01-18T18:02:48.782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Sp del">
          <pc:chgData name="Subarna Sasmal" userId="S::ss12902@nyu.edu::227a7ddc-efcc-45a2-8e3e-503ffc089141" providerId="AD" clId="Web-{D0B32793-E897-426B-A519-00829EB595F1}" dt="2024-01-18T18:02:48.782" v="3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Subarna Sasmal" userId="S::ss12902@nyu.edu::227a7ddc-efcc-45a2-8e3e-503ffc089141" providerId="AD" clId="Web-{D0B32793-E897-426B-A519-00829EB595F1}" dt="2024-01-18T18:02:48.672" v="2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Subarna Sasmal" userId="S::ss12902@nyu.edu::227a7ddc-efcc-45a2-8e3e-503ffc089141" providerId="AD" clId="Web-{D0B32793-E897-426B-A519-00829EB595F1}" dt="2024-01-18T18:02:48.672" v="2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 del">
          <pc:chgData name="Subarna Sasmal" userId="S::ss12902@nyu.edu::227a7ddc-efcc-45a2-8e3e-503ffc089141" providerId="AD" clId="Web-{D0B32793-E897-426B-A519-00829EB595F1}" dt="2024-01-18T18:02:48.782" v="3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Subarna Sasmal" userId="S::ss12902@nyu.edu::227a7ddc-efcc-45a2-8e3e-503ffc089141" providerId="AD" clId="Web-{D0B32793-E897-426B-A519-00829EB595F1}" dt="2024-01-18T18:02:48.672" v="2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Subarna Sasmal" userId="S::ss12902@nyu.edu::227a7ddc-efcc-45a2-8e3e-503ffc089141" providerId="AD" clId="Web-{D0B32793-E897-426B-A519-00829EB595F1}" dt="2024-01-18T18:02:48.672" v="2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 del">
          <pc:chgData name="Subarna Sasmal" userId="S::ss12902@nyu.edu::227a7ddc-efcc-45a2-8e3e-503ffc089141" providerId="AD" clId="Web-{D0B32793-E897-426B-A519-00829EB595F1}" dt="2024-01-18T18:02:48.782" v="3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Subarna Sasmal" userId="S::ss12902@nyu.edu::227a7ddc-efcc-45a2-8e3e-503ffc089141" providerId="AD" clId="Web-{D0B32793-E897-426B-A519-00829EB595F1}" dt="2024-01-18T18:02:48.672" v="2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Subarna Sasmal" userId="S::ss12902@nyu.edu::227a7ddc-efcc-45a2-8e3e-503ffc089141" providerId="AD" clId="Web-{D0B32793-E897-426B-A519-00829EB595F1}" dt="2024-01-18T18:02:48.672" v="2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Subarna Sasmal" userId="S::ss12902@nyu.edu::227a7ddc-efcc-45a2-8e3e-503ffc089141" providerId="AD" clId="Web-{D0B32793-E897-426B-A519-00829EB595F1}" dt="2024-01-18T18:02:48.672" v="2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Subarna Sasmal" userId="S::ss12902@nyu.edu::227a7ddc-efcc-45a2-8e3e-503ffc089141" providerId="AD" clId="Web-{D0B32793-E897-426B-A519-00829EB595F1}" dt="2024-01-18T18:02:48.672" v="2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Subarna Sasmal" userId="S::ss12902@nyu.edu::227a7ddc-efcc-45a2-8e3e-503ffc089141" providerId="AD" clId="Web-{D0B32793-E897-426B-A519-00829EB595F1}" dt="2024-01-18T18:02:48.672" v="2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del">
          <pc:chgData name="Subarna Sasmal" userId="S::ss12902@nyu.edu::227a7ddc-efcc-45a2-8e3e-503ffc089141" providerId="AD" clId="Web-{D0B32793-E897-426B-A519-00829EB595F1}" dt="2024-01-18T18:02:48.782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ubarna Sasmal" userId="S::ss12902@nyu.edu::227a7ddc-efcc-45a2-8e3e-503ffc089141" providerId="AD" clId="Web-{D0B32793-E897-426B-A519-00829EB595F1}" dt="2024-01-18T18:02:48.782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Sp del">
          <pc:chgData name="Subarna Sasmal" userId="S::ss12902@nyu.edu::227a7ddc-efcc-45a2-8e3e-503ffc089141" providerId="AD" clId="Web-{D0B32793-E897-426B-A519-00829EB595F1}" dt="2024-01-18T18:02:48.782" v="3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Subarna Sasmal" userId="S::ss12902@nyu.edu::227a7ddc-efcc-45a2-8e3e-503ffc089141" providerId="AD" clId="Web-{D0B32793-E897-426B-A519-00829EB595F1}" dt="2024-01-18T18:02:48.672" v="2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Subarna Sasmal" userId="S::ss12902@nyu.edu::227a7ddc-efcc-45a2-8e3e-503ffc089141" providerId="AD" clId="Web-{D0B32793-E897-426B-A519-00829EB595F1}" dt="2024-01-18T18:02:48.672" v="2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Subarna Sasmal" userId="S::ss12902@nyu.edu::227a7ddc-efcc-45a2-8e3e-503ffc089141" providerId="AD" clId="Web-{D0B32793-E897-426B-A519-00829EB595F1}" dt="2024-01-18T18:02:48.672" v="2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 del">
          <pc:chgData name="Subarna Sasmal" userId="S::ss12902@nyu.edu::227a7ddc-efcc-45a2-8e3e-503ffc089141" providerId="AD" clId="Web-{D0B32793-E897-426B-A519-00829EB595F1}" dt="2024-01-18T18:02:48.782" v="3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Subarna Sasmal" userId="S::ss12902@nyu.edu::227a7ddc-efcc-45a2-8e3e-503ffc089141" providerId="AD" clId="Web-{D0B32793-E897-426B-A519-00829EB595F1}" dt="2024-01-18T18:02:48.672" v="2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Subarna Sasmal" userId="S::ss12902@nyu.edu::227a7ddc-efcc-45a2-8e3e-503ffc089141" providerId="AD" clId="Web-{D0B32793-E897-426B-A519-00829EB595F1}" dt="2024-01-18T18:02:48.672" v="2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Subarna Sasmal" userId="S::ss12902@nyu.edu::227a7ddc-efcc-45a2-8e3e-503ffc089141" providerId="AD" clId="Web-{D0B32793-E897-426B-A519-00829EB595F1}" dt="2024-01-18T18:02:48.672" v="2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del">
          <pc:chgData name="Subarna Sasmal" userId="S::ss12902@nyu.edu::227a7ddc-efcc-45a2-8e3e-503ffc089141" providerId="AD" clId="Web-{D0B32793-E897-426B-A519-00829EB595F1}" dt="2024-01-18T18:02:48.782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Sp del">
          <pc:chgData name="Subarna Sasmal" userId="S::ss12902@nyu.edu::227a7ddc-efcc-45a2-8e3e-503ffc089141" providerId="AD" clId="Web-{D0B32793-E897-426B-A519-00829EB595F1}" dt="2024-01-18T18:02:48.782" v="3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Subarna Sasmal" userId="S::ss12902@nyu.edu::227a7ddc-efcc-45a2-8e3e-503ffc089141" providerId="AD" clId="Web-{D0B32793-E897-426B-A519-00829EB595F1}" dt="2024-01-18T18:02:48.672" v="2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Subarna Sasmal" userId="S::ss12902@nyu.edu::227a7ddc-efcc-45a2-8e3e-503ffc089141" providerId="AD" clId="Web-{D0B32793-E897-426B-A519-00829EB595F1}" dt="2024-01-18T18:02:48.672" v="2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  <pc:sldMasterChg chg="add addSldLayout modSldLayout">
        <pc:chgData name="Subarna Sasmal" userId="S::ss12902@nyu.edu::227a7ddc-efcc-45a2-8e3e-503ffc089141" providerId="AD" clId="Web-{D0B32793-E897-426B-A519-00829EB595F1}" dt="2024-01-18T18:02:48.782" v="3"/>
        <pc:sldMasterMkLst>
          <pc:docMk/>
          <pc:sldMasterMk cId="922532164" sldId="2147483672"/>
        </pc:sldMasterMkLst>
        <pc:sldLayoutChg chg="add mod replId">
          <pc:chgData name="Subarna Sasmal" userId="S::ss12902@nyu.edu::227a7ddc-efcc-45a2-8e3e-503ffc089141" providerId="AD" clId="Web-{D0B32793-E897-426B-A519-00829EB595F1}" dt="2024-01-18T18:02:48.782" v="3"/>
          <pc:sldLayoutMkLst>
            <pc:docMk/>
            <pc:sldMasterMk cId="922532164" sldId="2147483672"/>
            <pc:sldLayoutMk cId="1144868516" sldId="2147483673"/>
          </pc:sldLayoutMkLst>
        </pc:sldLayoutChg>
        <pc:sldLayoutChg chg="add mod replId">
          <pc:chgData name="Subarna Sasmal" userId="S::ss12902@nyu.edu::227a7ddc-efcc-45a2-8e3e-503ffc089141" providerId="AD" clId="Web-{D0B32793-E897-426B-A519-00829EB595F1}" dt="2024-01-18T18:02:48.782" v="3"/>
          <pc:sldLayoutMkLst>
            <pc:docMk/>
            <pc:sldMasterMk cId="922532164" sldId="2147483672"/>
            <pc:sldLayoutMk cId="1157930703" sldId="2147483674"/>
          </pc:sldLayoutMkLst>
        </pc:sldLayoutChg>
        <pc:sldLayoutChg chg="add mod replId">
          <pc:chgData name="Subarna Sasmal" userId="S::ss12902@nyu.edu::227a7ddc-efcc-45a2-8e3e-503ffc089141" providerId="AD" clId="Web-{D0B32793-E897-426B-A519-00829EB595F1}" dt="2024-01-18T18:02:48.782" v="3"/>
          <pc:sldLayoutMkLst>
            <pc:docMk/>
            <pc:sldMasterMk cId="922532164" sldId="2147483672"/>
            <pc:sldLayoutMk cId="1213292953" sldId="2147483675"/>
          </pc:sldLayoutMkLst>
        </pc:sldLayoutChg>
        <pc:sldLayoutChg chg="add mod replId">
          <pc:chgData name="Subarna Sasmal" userId="S::ss12902@nyu.edu::227a7ddc-efcc-45a2-8e3e-503ffc089141" providerId="AD" clId="Web-{D0B32793-E897-426B-A519-00829EB595F1}" dt="2024-01-18T18:02:48.782" v="3"/>
          <pc:sldLayoutMkLst>
            <pc:docMk/>
            <pc:sldMasterMk cId="922532164" sldId="2147483672"/>
            <pc:sldLayoutMk cId="2652314074" sldId="2147483676"/>
          </pc:sldLayoutMkLst>
        </pc:sldLayoutChg>
        <pc:sldLayoutChg chg="add mod replId">
          <pc:chgData name="Subarna Sasmal" userId="S::ss12902@nyu.edu::227a7ddc-efcc-45a2-8e3e-503ffc089141" providerId="AD" clId="Web-{D0B32793-E897-426B-A519-00829EB595F1}" dt="2024-01-18T18:02:48.782" v="3"/>
          <pc:sldLayoutMkLst>
            <pc:docMk/>
            <pc:sldMasterMk cId="922532164" sldId="2147483672"/>
            <pc:sldLayoutMk cId="2627522867" sldId="2147483677"/>
          </pc:sldLayoutMkLst>
        </pc:sldLayoutChg>
        <pc:sldLayoutChg chg="add mod replId">
          <pc:chgData name="Subarna Sasmal" userId="S::ss12902@nyu.edu::227a7ddc-efcc-45a2-8e3e-503ffc089141" providerId="AD" clId="Web-{D0B32793-E897-426B-A519-00829EB595F1}" dt="2024-01-18T18:02:48.782" v="3"/>
          <pc:sldLayoutMkLst>
            <pc:docMk/>
            <pc:sldMasterMk cId="922532164" sldId="2147483672"/>
            <pc:sldLayoutMk cId="1136637842" sldId="2147483678"/>
          </pc:sldLayoutMkLst>
        </pc:sldLayoutChg>
        <pc:sldLayoutChg chg="add mod replId">
          <pc:chgData name="Subarna Sasmal" userId="S::ss12902@nyu.edu::227a7ddc-efcc-45a2-8e3e-503ffc089141" providerId="AD" clId="Web-{D0B32793-E897-426B-A519-00829EB595F1}" dt="2024-01-18T18:02:48.782" v="3"/>
          <pc:sldLayoutMkLst>
            <pc:docMk/>
            <pc:sldMasterMk cId="922532164" sldId="2147483672"/>
            <pc:sldLayoutMk cId="2993297647" sldId="2147483679"/>
          </pc:sldLayoutMkLst>
        </pc:sldLayoutChg>
        <pc:sldLayoutChg chg="add mod replId">
          <pc:chgData name="Subarna Sasmal" userId="S::ss12902@nyu.edu::227a7ddc-efcc-45a2-8e3e-503ffc089141" providerId="AD" clId="Web-{D0B32793-E897-426B-A519-00829EB595F1}" dt="2024-01-18T18:02:48.782" v="3"/>
          <pc:sldLayoutMkLst>
            <pc:docMk/>
            <pc:sldMasterMk cId="922532164" sldId="2147483672"/>
            <pc:sldLayoutMk cId="1882356536" sldId="2147483680"/>
          </pc:sldLayoutMkLst>
        </pc:sldLayoutChg>
        <pc:sldLayoutChg chg="add mod replId">
          <pc:chgData name="Subarna Sasmal" userId="S::ss12902@nyu.edu::227a7ddc-efcc-45a2-8e3e-503ffc089141" providerId="AD" clId="Web-{D0B32793-E897-426B-A519-00829EB595F1}" dt="2024-01-18T18:02:48.782" v="3"/>
          <pc:sldLayoutMkLst>
            <pc:docMk/>
            <pc:sldMasterMk cId="922532164" sldId="2147483672"/>
            <pc:sldLayoutMk cId="153395109" sldId="2147483681"/>
          </pc:sldLayoutMkLst>
        </pc:sldLayoutChg>
        <pc:sldLayoutChg chg="add mod replId">
          <pc:chgData name="Subarna Sasmal" userId="S::ss12902@nyu.edu::227a7ddc-efcc-45a2-8e3e-503ffc089141" providerId="AD" clId="Web-{D0B32793-E897-426B-A519-00829EB595F1}" dt="2024-01-18T18:02:48.782" v="3"/>
          <pc:sldLayoutMkLst>
            <pc:docMk/>
            <pc:sldMasterMk cId="922532164" sldId="2147483672"/>
            <pc:sldLayoutMk cId="1128897372" sldId="2147483682"/>
          </pc:sldLayoutMkLst>
        </pc:sldLayoutChg>
        <pc:sldLayoutChg chg="add mod replId">
          <pc:chgData name="Subarna Sasmal" userId="S::ss12902@nyu.edu::227a7ddc-efcc-45a2-8e3e-503ffc089141" providerId="AD" clId="Web-{D0B32793-E897-426B-A519-00829EB595F1}" dt="2024-01-18T18:02:48.782" v="3"/>
          <pc:sldLayoutMkLst>
            <pc:docMk/>
            <pc:sldMasterMk cId="922532164" sldId="2147483672"/>
            <pc:sldLayoutMk cId="1014345665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74121"/>
            <a:ext cx="4457700" cy="795867"/>
          </a:xfrm>
        </p:spPr>
        <p:txBody>
          <a:bodyPr anchor="b"/>
          <a:lstStyle>
            <a:lvl1pPr algn="ctr">
              <a:defRPr sz="1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200679"/>
            <a:ext cx="4457700" cy="551921"/>
          </a:xfrm>
        </p:spPr>
        <p:txBody>
          <a:bodyPr/>
          <a:lstStyle>
            <a:lvl1pPr marL="0" indent="0" algn="ctr">
              <a:buNone/>
              <a:defRPr sz="6240"/>
            </a:lvl1pPr>
            <a:lvl2pPr marL="1188720" indent="0" algn="ctr">
              <a:buNone/>
              <a:defRPr sz="5200"/>
            </a:lvl2pPr>
            <a:lvl3pPr marL="2377440" indent="0" algn="ctr">
              <a:buNone/>
              <a:defRPr sz="4680"/>
            </a:lvl3pPr>
            <a:lvl4pPr marL="3566160" indent="0" algn="ctr">
              <a:buNone/>
              <a:defRPr sz="4160"/>
            </a:lvl4pPr>
            <a:lvl5pPr marL="4754880" indent="0" algn="ctr">
              <a:buNone/>
              <a:defRPr sz="4160"/>
            </a:lvl5pPr>
            <a:lvl6pPr marL="5943600" indent="0" algn="ctr">
              <a:buNone/>
              <a:defRPr sz="4160"/>
            </a:lvl6pPr>
            <a:lvl7pPr marL="7132320" indent="0" algn="ctr">
              <a:buNone/>
              <a:defRPr sz="4160"/>
            </a:lvl7pPr>
            <a:lvl8pPr marL="8321040" indent="0" algn="ctr">
              <a:buNone/>
              <a:defRPr sz="4160"/>
            </a:lvl8pPr>
            <a:lvl9pPr marL="9509760" indent="0" algn="ctr">
              <a:buNone/>
              <a:defRPr sz="416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6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9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121709"/>
            <a:ext cx="1281589" cy="19372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121709"/>
            <a:ext cx="3770471" cy="193727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4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569913"/>
            <a:ext cx="5126355" cy="950912"/>
          </a:xfrm>
        </p:spPr>
        <p:txBody>
          <a:bodyPr anchor="b"/>
          <a:lstStyle>
            <a:lvl1pPr>
              <a:defRPr sz="1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1529821"/>
            <a:ext cx="5126355" cy="500062"/>
          </a:xfrm>
        </p:spPr>
        <p:txBody>
          <a:bodyPr/>
          <a:lstStyle>
            <a:lvl1pPr marL="0" indent="0">
              <a:buNone/>
              <a:defRPr sz="6240">
                <a:solidFill>
                  <a:schemeClr val="tx1">
                    <a:tint val="75000"/>
                  </a:schemeClr>
                </a:solidFill>
              </a:defRPr>
            </a:lvl1pPr>
            <a:lvl2pPr marL="11887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2pPr>
            <a:lvl3pPr marL="237744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3pPr>
            <a:lvl4pPr marL="356616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4pPr>
            <a:lvl5pPr marL="475488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5pPr>
            <a:lvl6pPr marL="594360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6pPr>
            <a:lvl7pPr marL="713232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7pPr>
            <a:lvl8pPr marL="832104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8pPr>
            <a:lvl9pPr marL="950976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9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608542"/>
            <a:ext cx="2526030" cy="14504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608542"/>
            <a:ext cx="2526030" cy="14504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1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709"/>
            <a:ext cx="5126355" cy="44185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560388"/>
            <a:ext cx="2514421" cy="274637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835025"/>
            <a:ext cx="2514421" cy="12281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560388"/>
            <a:ext cx="2526804" cy="274637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835025"/>
            <a:ext cx="2526804" cy="12281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2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3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9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52400"/>
            <a:ext cx="1916966" cy="53340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329142"/>
            <a:ext cx="3008948" cy="1624542"/>
          </a:xfrm>
        </p:spPr>
        <p:txBody>
          <a:bodyPr/>
          <a:lstStyle>
            <a:lvl1pPr>
              <a:defRPr sz="8320"/>
            </a:lvl1pPr>
            <a:lvl2pPr>
              <a:defRPr sz="7280"/>
            </a:lvl2pPr>
            <a:lvl3pPr>
              <a:defRPr sz="624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685800"/>
            <a:ext cx="1916966" cy="1270529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5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52400"/>
            <a:ext cx="1916966" cy="53340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329142"/>
            <a:ext cx="3008948" cy="1624542"/>
          </a:xfrm>
        </p:spPr>
        <p:txBody>
          <a:bodyPr anchor="t"/>
          <a:lstStyle>
            <a:lvl1pPr marL="0" indent="0">
              <a:buNone/>
              <a:defRPr sz="8320"/>
            </a:lvl1pPr>
            <a:lvl2pPr marL="1188720" indent="0">
              <a:buNone/>
              <a:defRPr sz="7280"/>
            </a:lvl2pPr>
            <a:lvl3pPr marL="2377440" indent="0">
              <a:buNone/>
              <a:defRPr sz="6240"/>
            </a:lvl3pPr>
            <a:lvl4pPr marL="3566160" indent="0">
              <a:buNone/>
              <a:defRPr sz="5200"/>
            </a:lvl4pPr>
            <a:lvl5pPr marL="4754880" indent="0">
              <a:buNone/>
              <a:defRPr sz="5200"/>
            </a:lvl5pPr>
            <a:lvl6pPr marL="5943600" indent="0">
              <a:buNone/>
              <a:defRPr sz="5200"/>
            </a:lvl6pPr>
            <a:lvl7pPr marL="7132320" indent="0">
              <a:buNone/>
              <a:defRPr sz="5200"/>
            </a:lvl7pPr>
            <a:lvl8pPr marL="8321040" indent="0">
              <a:buNone/>
              <a:defRPr sz="5200"/>
            </a:lvl8pPr>
            <a:lvl9pPr marL="9509760" indent="0">
              <a:buNone/>
              <a:defRPr sz="5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685800"/>
            <a:ext cx="1916966" cy="1270529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121709"/>
            <a:ext cx="512635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608542"/>
            <a:ext cx="512635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2118784"/>
            <a:ext cx="133731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2118784"/>
            <a:ext cx="200596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2118784"/>
            <a:ext cx="133731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3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8BC257-A94E-9C5A-1ADD-513430685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4" y="254021"/>
            <a:ext cx="3137733" cy="1926183"/>
          </a:xfrm>
          <a:prstGeom prst="rect">
            <a:avLst/>
          </a:prstGeom>
        </p:spPr>
      </p:pic>
      <p:pic>
        <p:nvPicPr>
          <p:cNvPr id="5" name="Picture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57D342C8-DD28-2EBD-05EE-8B9F3C7E27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7" t="4591" r="4131" b="6188"/>
          <a:stretch/>
        </p:blipFill>
        <p:spPr>
          <a:xfrm>
            <a:off x="3152337" y="295824"/>
            <a:ext cx="2684192" cy="1827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2274FF-4DCF-0E28-F952-324CDDB74B8B}"/>
              </a:ext>
            </a:extLst>
          </p:cNvPr>
          <p:cNvSpPr txBox="1"/>
          <p:nvPr/>
        </p:nvSpPr>
        <p:spPr>
          <a:xfrm>
            <a:off x="-213" y="126"/>
            <a:ext cx="2201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ea typeface="Calibri"/>
                <a:cs typeface="Calibri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F5558-78EF-7C4C-CC28-3C1CB1789F37}"/>
              </a:ext>
            </a:extLst>
          </p:cNvPr>
          <p:cNvSpPr txBox="1"/>
          <p:nvPr/>
        </p:nvSpPr>
        <p:spPr>
          <a:xfrm>
            <a:off x="3017453" y="-13855"/>
            <a:ext cx="2201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ea typeface="Calibri"/>
                <a:cs typeface="Calibri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4967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</cp:revision>
  <dcterms:created xsi:type="dcterms:W3CDTF">2024-01-18T18:02:09Z</dcterms:created>
  <dcterms:modified xsi:type="dcterms:W3CDTF">2024-01-18T18:12:19Z</dcterms:modified>
</cp:coreProperties>
</file>