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490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A8341-EED7-FD40-89BC-3AC6629BA70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AEB74-9E71-6D43-81A2-57964A05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AEB74-9E71-6D43-81A2-57964A053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4AA6-A474-0206-CF93-900E9CE9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3AD54-CFD6-FC4A-695E-3FC772940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C8C5-3C37-C994-FDB0-2780FB25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2752-1B5D-C9FA-969E-F3962A40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8783-4E97-567D-3E39-5F0818A0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B69C-F4D7-DB73-7DE6-4C822AE8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E2CE-51BC-0645-E046-528341E03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61B2-50B9-123A-C30B-5B4C5B59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C478-FB7A-928A-617B-CBD77FF2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B368-4C00-0750-EA53-EF8E56F7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E3C66-EE83-F27F-E780-7129FC388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85E18-3E83-5067-96BE-B3F00F3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2A94-31B6-BA3B-AC73-BB858B00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E81A-8642-62AA-F31A-201C97B7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5895-3DC3-DD06-0621-F5C4BBF2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6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0A43-10DD-5D20-FDBB-83AB9CF5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64E5-0F17-4CFD-547A-4DB69ECD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B711-E262-5FEC-2496-73F09787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3C72-5490-F15C-2CC6-1AE87C7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5196-DF19-6EE3-D6A6-8976BA63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7616-4DD6-74A0-05AD-8825FE1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BAE2D-E654-6249-3523-84FBF05C7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5AD1-CCD1-1C44-1C9D-33DDC819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EAC5-3913-51C0-1FD7-B771F5F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3707-3102-8DCE-5E9D-766995FE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70EA-C34D-E7B4-22F9-995E7FB8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06D2-F143-19C0-CA48-DE880BFB0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83C67-9CA7-3DDA-F962-853AE663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312D-F84D-88A7-ACFA-C53E3143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EF2CD-BBD3-1EF8-65F0-EB9ACFF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3FC5-76DD-B3F2-B5EC-435242D9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BAA0-AF76-3317-E56D-D2D808A6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2989A-3684-5AD4-F153-0E4D8088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EFE05-7AB6-7203-9A50-8EA4B8FB1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EE07D-9891-6234-EBBC-9F0C37663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8B8A4-873F-555C-2111-CC9DD485E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FE6DC-1B1A-A6E3-0EBD-8EE2757E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977-CD81-62A9-7DB0-4E58C5C0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9D64A-3BCD-1B2E-2043-33D2BD50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A057-9CF1-EA0A-87B7-FC9C3FE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5FE93-A884-5FAB-CB05-2AB50F0C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E3CF1-5C1C-ECDC-C8CF-F70831A1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324B0-0CE9-5097-E847-DE0B2CA5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DB6FA-429C-B55A-7FF0-E4D443F9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826BD-747F-17BD-8DAB-E214C018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3423-C721-95F2-24D9-ECC26DDC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8569-029A-8A67-8EE8-1ECB0B9D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C0C6-4C92-93D5-22AB-87DAF2DD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948FF-87B9-3289-84C1-9A7D28A5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69459-BE96-09BE-54C0-7DE6FAA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46AA5-85F6-A54A-4E13-A80C9952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A65A-2285-C704-61C2-9BA7DAC6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71F7-83D8-A87A-A6B7-4FA97B58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CB8D-CAC0-4041-4B79-5C0E61EA5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088BE-C03A-BC23-18FC-73EEF1497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23E8B-3CFE-0BB6-BBA2-09882543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E53A5-9BA8-CAF2-94B2-119CE97A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96D8C-2266-6CEF-D828-383C949A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73598-FE6C-4EF9-B88F-48C2E050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62B69-CE49-ADF9-70E2-F479E7EB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F9A2-D763-9477-6BDB-F76D0ADF7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A541C-4A0D-AE47-B45B-A8730B4263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4ED9-42AF-9361-C36B-AF5F994B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B865-51A2-E04A-A254-76CDCFEF2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12351-D09C-684F-940F-8AF22DA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87FC-A4B8-C211-B264-B3DDB6BB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D5D1E-9CF7-55C8-243D-01D1E4209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8567D00-AEDD-E74D-98A5-47DC006E3ADC}"/>
              </a:ext>
            </a:extLst>
          </p:cNvPr>
          <p:cNvGrpSpPr/>
          <p:nvPr/>
        </p:nvGrpSpPr>
        <p:grpSpPr>
          <a:xfrm>
            <a:off x="86283" y="388883"/>
            <a:ext cx="16284442" cy="6374880"/>
            <a:chOff x="96793" y="-42041"/>
            <a:chExt cx="16284442" cy="63748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9E726C-7866-6858-1DA7-04A1BB915C6A}"/>
                </a:ext>
              </a:extLst>
            </p:cNvPr>
            <p:cNvGrpSpPr/>
            <p:nvPr/>
          </p:nvGrpSpPr>
          <p:grpSpPr>
            <a:xfrm>
              <a:off x="96793" y="-42041"/>
              <a:ext cx="16284442" cy="6374880"/>
              <a:chOff x="96793" y="-42041"/>
              <a:chExt cx="16284442" cy="63748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C9B3D06-A048-B0E2-62F7-0F658A77E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96793" y="0"/>
                <a:ext cx="6332839" cy="633283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888A548-FE2E-7AA1-2959-22363BF95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6429633" y="0"/>
                <a:ext cx="9951602" cy="6332838"/>
              </a:xfrm>
              <a:prstGeom prst="rect">
                <a:avLst/>
              </a:prstGeom>
            </p:spPr>
          </p:pic>
          <p:pic>
            <p:nvPicPr>
              <p:cNvPr id="11" name="Picture 10" descr="A close up of a molecule&#10;&#10;Description automatically generated">
                <a:extLst>
                  <a:ext uri="{FF2B5EF4-FFF2-40B4-BE49-F238E27FC236}">
                    <a16:creationId xmlns:a16="http://schemas.microsoft.com/office/drawing/2014/main" id="{877C34FB-2587-00DA-74F3-066B7BFCE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3242" y="525161"/>
                <a:ext cx="994957" cy="1982230"/>
              </a:xfrm>
              <a:prstGeom prst="rect">
                <a:avLst/>
              </a:prstGeom>
            </p:spPr>
          </p:pic>
          <p:pic>
            <p:nvPicPr>
              <p:cNvPr id="13" name="Picture 12" descr="A close up of a molecule&#10;&#10;Description automatically generated">
                <a:extLst>
                  <a:ext uri="{FF2B5EF4-FFF2-40B4-BE49-F238E27FC236}">
                    <a16:creationId xmlns:a16="http://schemas.microsoft.com/office/drawing/2014/main" id="{FDB51C8E-8048-C640-6B18-AAC7FC55A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5213" y="525161"/>
                <a:ext cx="942142" cy="198223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DDA52-B17E-DD98-A5A5-6E281B81FF0E}"/>
                  </a:ext>
                </a:extLst>
              </p:cNvPr>
              <p:cNvSpPr txBox="1"/>
              <p:nvPr/>
            </p:nvSpPr>
            <p:spPr>
              <a:xfrm>
                <a:off x="96793" y="-42041"/>
                <a:ext cx="4651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5B0CF1-EA76-273D-A742-DE4672366850}"/>
                  </a:ext>
                </a:extLst>
              </p:cNvPr>
              <p:cNvSpPr txBox="1"/>
              <p:nvPr/>
            </p:nvSpPr>
            <p:spPr>
              <a:xfrm>
                <a:off x="6400534" y="-42041"/>
                <a:ext cx="4427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3DEE2A-AB81-93DA-4F56-5F5DA554C84E}"/>
                  </a:ext>
                </a:extLst>
              </p:cNvPr>
              <p:cNvSpPr txBox="1"/>
              <p:nvPr/>
            </p:nvSpPr>
            <p:spPr>
              <a:xfrm>
                <a:off x="10917383" y="-42041"/>
                <a:ext cx="4427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p:pic>
          <p:nvPicPr>
            <p:cNvPr id="19" name="Picture 18" descr="A close-up of a molecule&#10;&#10;Description automatically generated">
              <a:extLst>
                <a:ext uri="{FF2B5EF4-FFF2-40B4-BE49-F238E27FC236}">
                  <a16:creationId xmlns:a16="http://schemas.microsoft.com/office/drawing/2014/main" id="{02D56709-8FE1-CA16-9E19-44EBE379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22866">
              <a:off x="2279754" y="3840395"/>
              <a:ext cx="2651194" cy="1234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79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4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McCullagh, Martin J</dc:creator>
  <cp:lastModifiedBy>McCullagh, Martin J</cp:lastModifiedBy>
  <cp:revision>2</cp:revision>
  <dcterms:created xsi:type="dcterms:W3CDTF">2024-01-16T16:44:04Z</dcterms:created>
  <dcterms:modified xsi:type="dcterms:W3CDTF">2024-01-19T19:48:21Z</dcterms:modified>
</cp:coreProperties>
</file>