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5486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23066"/>
            <a:ext cx="4663440" cy="175090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41495"/>
            <a:ext cx="4114800" cy="1214225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67759"/>
            <a:ext cx="118300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2" y="267759"/>
            <a:ext cx="348043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253810"/>
            <a:ext cx="4732020" cy="209200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365608"/>
            <a:ext cx="4732020" cy="110013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338792"/>
            <a:ext cx="23317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338792"/>
            <a:ext cx="233172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67759"/>
            <a:ext cx="473202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232853"/>
            <a:ext cx="2321004" cy="60420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837055"/>
            <a:ext cx="232100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232853"/>
            <a:ext cx="2332435" cy="60420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837055"/>
            <a:ext cx="233243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7" y="335280"/>
            <a:ext cx="1769507" cy="11734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24113"/>
            <a:ext cx="2777490" cy="357399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7" y="1508760"/>
            <a:ext cx="1769507" cy="279516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7" y="335280"/>
            <a:ext cx="1769507" cy="11734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24113"/>
            <a:ext cx="2777490" cy="357399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7" y="1508760"/>
            <a:ext cx="1769507" cy="279516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67759"/>
            <a:ext cx="473202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338792"/>
            <a:ext cx="473202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661325"/>
            <a:ext cx="12344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4A80-3C5F-9045-B8D3-7285BAE5EDEC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661325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661325"/>
            <a:ext cx="12344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B1C2-D6CF-8440-AE3A-637670F5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A92A87-2B4A-3762-6BB9-0C7CC980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30996"/>
            <a:ext cx="4726981" cy="1652255"/>
          </a:xfrm>
          <a:prstGeom prst="rect">
            <a:avLst/>
          </a:prstGeom>
        </p:spPr>
      </p:pic>
      <p:pic>
        <p:nvPicPr>
          <p:cNvPr id="8" name="Picture 7" descr="A collage of images of different colors&#10;&#10;Description automatically generated">
            <a:extLst>
              <a:ext uri="{FF2B5EF4-FFF2-40B4-BE49-F238E27FC236}">
                <a16:creationId xmlns:a16="http://schemas.microsoft.com/office/drawing/2014/main" id="{CAE3D5C8-9141-7DB8-7F38-DC99F5CE7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05"/>
          <a:stretch/>
        </p:blipFill>
        <p:spPr>
          <a:xfrm>
            <a:off x="-46494" y="1768991"/>
            <a:ext cx="5539874" cy="3275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718BB-7A19-936A-013B-F923B3527A37}"/>
              </a:ext>
            </a:extLst>
          </p:cNvPr>
          <p:cNvSpPr txBox="1"/>
          <p:nvPr/>
        </p:nvSpPr>
        <p:spPr>
          <a:xfrm>
            <a:off x="441704" y="1511088"/>
            <a:ext cx="271221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7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Subarna Sasmal</dc:creator>
  <cp:lastModifiedBy>Subarna Sasmal</cp:lastModifiedBy>
  <cp:revision>13</cp:revision>
  <dcterms:created xsi:type="dcterms:W3CDTF">2024-01-09T02:20:12Z</dcterms:created>
  <dcterms:modified xsi:type="dcterms:W3CDTF">2024-01-20T01:03:40Z</dcterms:modified>
</cp:coreProperties>
</file>