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59436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279" d="100"/>
          <a:sy n="279" d="100"/>
        </p:scale>
        <p:origin x="184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C2EC3-C433-9D44-9B39-AE71738EECC7}" type="datetimeFigureOut">
              <a:rPr lang="en-US" smtClean="0"/>
              <a:t>1/19/24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585913" y="1143000"/>
            <a:ext cx="100298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D67E0-82BF-0441-8F73-747F38652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08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5021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1pPr>
    <a:lvl2pPr marL="197510" algn="l" defTabSz="395021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2pPr>
    <a:lvl3pPr marL="395021" algn="l" defTabSz="395021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3pPr>
    <a:lvl4pPr marL="592531" algn="l" defTabSz="395021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4pPr>
    <a:lvl5pPr marL="790042" algn="l" defTabSz="395021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5pPr>
    <a:lvl6pPr marL="987552" algn="l" defTabSz="395021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6pPr>
    <a:lvl7pPr marL="1185062" algn="l" defTabSz="395021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7pPr>
    <a:lvl8pPr marL="1382573" algn="l" defTabSz="395021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8pPr>
    <a:lvl9pPr marL="1580083" algn="l" defTabSz="395021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D67E0-82BF-0441-8F73-747F386524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35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99297"/>
            <a:ext cx="44577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960543"/>
            <a:ext cx="44577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B381-3183-8742-BF00-0417F513C3EC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E2E4-C4FB-EA48-BF4B-4A3F0BBFA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7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B381-3183-8742-BF00-0417F513C3EC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E2E4-C4FB-EA48-BF4B-4A3F0BBFA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9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97367"/>
            <a:ext cx="1281589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97367"/>
            <a:ext cx="3770471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B381-3183-8742-BF00-0417F513C3EC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E2E4-C4FB-EA48-BF4B-4A3F0BBFA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7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B381-3183-8742-BF00-0417F513C3EC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E2E4-C4FB-EA48-BF4B-4A3F0BBFA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2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455930"/>
            <a:ext cx="5126355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1223857"/>
            <a:ext cx="5126355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B381-3183-8742-BF00-0417F513C3EC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E2E4-C4FB-EA48-BF4B-4A3F0BBFA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486833"/>
            <a:ext cx="252603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486833"/>
            <a:ext cx="252603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B381-3183-8742-BF00-0417F513C3EC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E2E4-C4FB-EA48-BF4B-4A3F0BBFA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97367"/>
            <a:ext cx="5126355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448310"/>
            <a:ext cx="2514421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668020"/>
            <a:ext cx="2514421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448310"/>
            <a:ext cx="2526804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668020"/>
            <a:ext cx="2526804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B381-3183-8742-BF00-0417F513C3EC}" type="datetimeFigureOut">
              <a:rPr lang="en-US" smtClean="0"/>
              <a:t>1/19/24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E2E4-C4FB-EA48-BF4B-4A3F0BBFA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9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B381-3183-8742-BF00-0417F513C3EC}" type="datetimeFigureOut">
              <a:rPr lang="en-US" smtClean="0"/>
              <a:t>1/19/24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E2E4-C4FB-EA48-BF4B-4A3F0BBFA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5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B381-3183-8742-BF00-0417F513C3EC}" type="datetimeFigureOut">
              <a:rPr lang="en-US" smtClean="0"/>
              <a:t>1/19/24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E2E4-C4FB-EA48-BF4B-4A3F0BBFA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8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21920"/>
            <a:ext cx="1916966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263314"/>
            <a:ext cx="3008948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548640"/>
            <a:ext cx="1916966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B381-3183-8742-BF00-0417F513C3EC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E2E4-C4FB-EA48-BF4B-4A3F0BBFA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3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21920"/>
            <a:ext cx="1916966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263314"/>
            <a:ext cx="3008948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548640"/>
            <a:ext cx="1916966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B381-3183-8742-BF00-0417F513C3EC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E2E4-C4FB-EA48-BF4B-4A3F0BBFA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6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97367"/>
            <a:ext cx="5126355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486833"/>
            <a:ext cx="5126355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2" y="1695027"/>
            <a:ext cx="133731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6B381-3183-8742-BF00-0417F513C3EC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1695027"/>
            <a:ext cx="2005965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1695027"/>
            <a:ext cx="133731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4E2E4-C4FB-EA48-BF4B-4A3F0BBFA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4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2E5BF4-0F8C-40A2-9653-C0EA98C33C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00"/>
          <a:stretch/>
        </p:blipFill>
        <p:spPr>
          <a:xfrm>
            <a:off x="50292" y="4571"/>
            <a:ext cx="1753455" cy="1865377"/>
          </a:xfrm>
          <a:prstGeom prst="rect">
            <a:avLst/>
          </a:prstGeom>
        </p:spPr>
      </p:pic>
      <p:pic>
        <p:nvPicPr>
          <p:cNvPr id="5" name="Picture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43C74245-547E-706B-1D39-6F88C1F77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644" y="91439"/>
            <a:ext cx="4197096" cy="16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2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Subarna Sasmal</dc:creator>
  <cp:lastModifiedBy>Subarna Sasmal</cp:lastModifiedBy>
  <cp:revision>2</cp:revision>
  <dcterms:created xsi:type="dcterms:W3CDTF">2024-01-19T18:37:23Z</dcterms:created>
  <dcterms:modified xsi:type="dcterms:W3CDTF">2024-01-19T21:24:54Z</dcterms:modified>
</cp:coreProperties>
</file>