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59436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279" d="100"/>
          <a:sy n="279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74121"/>
            <a:ext cx="44577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00679"/>
            <a:ext cx="44577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21708"/>
            <a:ext cx="128158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21708"/>
            <a:ext cx="3770471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569913"/>
            <a:ext cx="512635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529821"/>
            <a:ext cx="512635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8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709"/>
            <a:ext cx="512635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560388"/>
            <a:ext cx="251442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835025"/>
            <a:ext cx="251442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560388"/>
            <a:ext cx="25268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835025"/>
            <a:ext cx="252680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3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29142"/>
            <a:ext cx="3008948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29142"/>
            <a:ext cx="3008948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21709"/>
            <a:ext cx="512635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608542"/>
            <a:ext cx="512635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ED3B-F84E-3B41-A61D-8ABC67AA245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118784"/>
            <a:ext cx="200596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0220-0AC7-9E42-9F97-CDE21ECA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0D70B-F2FB-3049-4B03-3DC090179A5F}"/>
              </a:ext>
            </a:extLst>
          </p:cNvPr>
          <p:cNvGrpSpPr/>
          <p:nvPr/>
        </p:nvGrpSpPr>
        <p:grpSpPr>
          <a:xfrm>
            <a:off x="55286" y="129656"/>
            <a:ext cx="5850979" cy="1960998"/>
            <a:chOff x="9566" y="115940"/>
            <a:chExt cx="5850979" cy="1960998"/>
          </a:xfrm>
        </p:grpSpPr>
        <p:pic>
          <p:nvPicPr>
            <p:cNvPr id="7" name="Picture 6" descr="A purple swirly object&#10;&#10;Description automatically generated with medium confidence">
              <a:extLst>
                <a:ext uri="{FF2B5EF4-FFF2-40B4-BE49-F238E27FC236}">
                  <a16:creationId xmlns:a16="http://schemas.microsoft.com/office/drawing/2014/main" id="{4F423EB7-D093-09DA-7675-D6F30E57B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61" t="14562" r="6130" b="14286"/>
            <a:stretch/>
          </p:blipFill>
          <p:spPr>
            <a:xfrm>
              <a:off x="45720" y="125084"/>
              <a:ext cx="1244625" cy="1125117"/>
            </a:xfrm>
            <a:prstGeom prst="rect">
              <a:avLst/>
            </a:prstGeom>
          </p:spPr>
        </p:pic>
        <p:pic>
          <p:nvPicPr>
            <p:cNvPr id="11" name="Picture 10" descr="A blue and white swirly object&#10;&#10;Description automatically generated with medium confidence">
              <a:extLst>
                <a:ext uri="{FF2B5EF4-FFF2-40B4-BE49-F238E27FC236}">
                  <a16:creationId xmlns:a16="http://schemas.microsoft.com/office/drawing/2014/main" id="{DBEF2395-9720-F93C-7B44-8255B9B68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25" t="9033" r="13686" b="11521"/>
            <a:stretch/>
          </p:blipFill>
          <p:spPr>
            <a:xfrm>
              <a:off x="1285773" y="125084"/>
              <a:ext cx="1067062" cy="1089819"/>
            </a:xfrm>
            <a:prstGeom prst="rect">
              <a:avLst/>
            </a:prstGeom>
          </p:spPr>
        </p:pic>
        <p:pic>
          <p:nvPicPr>
            <p:cNvPr id="13" name="Picture 12" descr="A green swirly object&#10;&#10;Description automatically generated with medium confidence">
              <a:extLst>
                <a:ext uri="{FF2B5EF4-FFF2-40B4-BE49-F238E27FC236}">
                  <a16:creationId xmlns:a16="http://schemas.microsoft.com/office/drawing/2014/main" id="{36D22734-46C6-3EB7-E24E-E115BA8B6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25" t="5530" r="7604" b="13733"/>
            <a:stretch/>
          </p:blipFill>
          <p:spPr>
            <a:xfrm>
              <a:off x="3612579" y="135478"/>
              <a:ext cx="1094233" cy="1053350"/>
            </a:xfrm>
            <a:prstGeom prst="rect">
              <a:avLst/>
            </a:prstGeom>
          </p:spPr>
        </p:pic>
        <p:pic>
          <p:nvPicPr>
            <p:cNvPr id="15" name="Picture 14" descr="A green object with many objects&#10;&#10;Description automatically generated with medium confidence">
              <a:extLst>
                <a:ext uri="{FF2B5EF4-FFF2-40B4-BE49-F238E27FC236}">
                  <a16:creationId xmlns:a16="http://schemas.microsoft.com/office/drawing/2014/main" id="{E9DECDAA-0FC4-ED76-F84A-43E5AB2B6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843" t="10322" r="12396" b="12074"/>
            <a:stretch/>
          </p:blipFill>
          <p:spPr>
            <a:xfrm>
              <a:off x="4744695" y="125084"/>
              <a:ext cx="1115850" cy="1143000"/>
            </a:xfrm>
            <a:prstGeom prst="rect">
              <a:avLst/>
            </a:prstGeom>
          </p:spPr>
        </p:pic>
        <p:pic>
          <p:nvPicPr>
            <p:cNvPr id="17" name="Picture 16" descr="Yellow and yellow spirals o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E68D89DB-3227-84CF-7392-9F8B1098C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000" t="6800" r="9000"/>
            <a:stretch/>
          </p:blipFill>
          <p:spPr>
            <a:xfrm rot="21356132">
              <a:off x="2422461" y="115940"/>
              <a:ext cx="1152235" cy="1342354"/>
            </a:xfrm>
            <a:prstGeom prst="rect">
              <a:avLst/>
            </a:prstGeom>
          </p:spPr>
        </p:pic>
        <p:pic>
          <p:nvPicPr>
            <p:cNvPr id="20" name="Picture 19" descr="A purple and white object&#10;&#10;Description automatically generated">
              <a:extLst>
                <a:ext uri="{FF2B5EF4-FFF2-40B4-BE49-F238E27FC236}">
                  <a16:creationId xmlns:a16="http://schemas.microsoft.com/office/drawing/2014/main" id="{31D30664-6DF9-812B-F709-4EA997DB8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200" t="25000" r="8001" b="23200"/>
            <a:stretch/>
          </p:blipFill>
          <p:spPr>
            <a:xfrm>
              <a:off x="9566" y="1250201"/>
              <a:ext cx="1170010" cy="779004"/>
            </a:xfrm>
            <a:prstGeom prst="rect">
              <a:avLst/>
            </a:prstGeom>
          </p:spPr>
        </p:pic>
        <p:pic>
          <p:nvPicPr>
            <p:cNvPr id="22" name="Picture 21" descr="A blue and white object&#10;&#10;Description automatically generated with medium confidence">
              <a:extLst>
                <a:ext uri="{FF2B5EF4-FFF2-40B4-BE49-F238E27FC236}">
                  <a16:creationId xmlns:a16="http://schemas.microsoft.com/office/drawing/2014/main" id="{13EEA30C-E858-5D05-0FB1-0BF2C8770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801" t="22800" r="13599" b="18600"/>
            <a:stretch/>
          </p:blipFill>
          <p:spPr>
            <a:xfrm>
              <a:off x="1182825" y="1193400"/>
              <a:ext cx="1170010" cy="883538"/>
            </a:xfrm>
            <a:prstGeom prst="rect">
              <a:avLst/>
            </a:prstGeom>
          </p:spPr>
        </p:pic>
        <p:pic>
          <p:nvPicPr>
            <p:cNvPr id="24" name="Picture 23" descr="Yellow curly yellow objects on a white background&#10;&#10;Description automatically generated">
              <a:extLst>
                <a:ext uri="{FF2B5EF4-FFF2-40B4-BE49-F238E27FC236}">
                  <a16:creationId xmlns:a16="http://schemas.microsoft.com/office/drawing/2014/main" id="{A4FA6644-5889-C210-6E70-DD976AE5C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400" t="23400" r="11001" b="19800"/>
            <a:stretch/>
          </p:blipFill>
          <p:spPr>
            <a:xfrm>
              <a:off x="2390719" y="1239653"/>
              <a:ext cx="1152582" cy="792575"/>
            </a:xfrm>
            <a:prstGeom prst="rect">
              <a:avLst/>
            </a:prstGeom>
          </p:spPr>
        </p:pic>
        <p:pic>
          <p:nvPicPr>
            <p:cNvPr id="26" name="Picture 25" descr="A green and white object&#10;&#10;Description automatically generated with medium confidence">
              <a:extLst>
                <a:ext uri="{FF2B5EF4-FFF2-40B4-BE49-F238E27FC236}">
                  <a16:creationId xmlns:a16="http://schemas.microsoft.com/office/drawing/2014/main" id="{FB51ED42-9BA7-0746-5D73-F22A17F5A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999" t="22000" r="10401" b="18399"/>
            <a:stretch/>
          </p:blipFill>
          <p:spPr>
            <a:xfrm>
              <a:off x="3612101" y="1239653"/>
              <a:ext cx="1067062" cy="769938"/>
            </a:xfrm>
            <a:prstGeom prst="rect">
              <a:avLst/>
            </a:prstGeom>
          </p:spPr>
        </p:pic>
        <p:pic>
          <p:nvPicPr>
            <p:cNvPr id="28" name="Picture 27" descr="A green and white blob&#10;&#10;Description automatically generated">
              <a:extLst>
                <a:ext uri="{FF2B5EF4-FFF2-40B4-BE49-F238E27FC236}">
                  <a16:creationId xmlns:a16="http://schemas.microsoft.com/office/drawing/2014/main" id="{AD22D201-B92B-CDB5-8B4F-9F7E55E3D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200" t="15400" r="9200" b="18799"/>
            <a:stretch/>
          </p:blipFill>
          <p:spPr>
            <a:xfrm>
              <a:off x="4773983" y="1199641"/>
              <a:ext cx="1029055" cy="809950"/>
            </a:xfrm>
            <a:prstGeom prst="rect">
              <a:avLst/>
            </a:prstGeom>
          </p:spPr>
        </p:pic>
      </p:grpSp>
      <p:sp>
        <p:nvSpPr>
          <p:cNvPr id="30" name="Left Brace 29">
            <a:extLst>
              <a:ext uri="{FF2B5EF4-FFF2-40B4-BE49-F238E27FC236}">
                <a16:creationId xmlns:a16="http://schemas.microsoft.com/office/drawing/2014/main" id="{99C2DBAC-EBFB-8249-21E6-619BD15E9E0D}"/>
              </a:ext>
            </a:extLst>
          </p:cNvPr>
          <p:cNvSpPr/>
          <p:nvPr/>
        </p:nvSpPr>
        <p:spPr>
          <a:xfrm rot="16200000">
            <a:off x="1659227" y="276205"/>
            <a:ext cx="225797" cy="3497581"/>
          </a:xfrm>
          <a:prstGeom prst="leftBrace">
            <a:avLst>
              <a:gd name="adj1" fmla="val 83452"/>
              <a:gd name="adj2" fmla="val 5085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134DEDC7-62CF-0F69-27C5-6A1D0714B791}"/>
              </a:ext>
            </a:extLst>
          </p:cNvPr>
          <p:cNvSpPr/>
          <p:nvPr/>
        </p:nvSpPr>
        <p:spPr>
          <a:xfrm rot="16200000">
            <a:off x="4621817" y="896396"/>
            <a:ext cx="195596" cy="2226995"/>
          </a:xfrm>
          <a:prstGeom prst="leftBrace">
            <a:avLst>
              <a:gd name="adj1" fmla="val 81828"/>
              <a:gd name="adj2" fmla="val 5085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2E00F3-844E-B7E8-981B-443DEA702206}"/>
              </a:ext>
            </a:extLst>
          </p:cNvPr>
          <p:cNvSpPr txBox="1"/>
          <p:nvPr/>
        </p:nvSpPr>
        <p:spPr>
          <a:xfrm>
            <a:off x="1057847" y="2091636"/>
            <a:ext cx="144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latin typeface="Palatino Linotype" panose="02040502050505030304" pitchFamily="18" charset="0"/>
              </a:rPr>
              <a:t>Twisted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4C7F3-C28D-E7D7-B6B7-CC6404E0C8B3}"/>
              </a:ext>
            </a:extLst>
          </p:cNvPr>
          <p:cNvSpPr txBox="1"/>
          <p:nvPr/>
        </p:nvSpPr>
        <p:spPr>
          <a:xfrm>
            <a:off x="4009146" y="2077703"/>
            <a:ext cx="1440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latin typeface="Palatino Linotype" panose="02040502050505030304" pitchFamily="18" charset="0"/>
              </a:rPr>
              <a:t>Flattened States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B8092-04A2-4822-EBA2-5C1D7745D8E3}"/>
              </a:ext>
            </a:extLst>
          </p:cNvPr>
          <p:cNvSpPr txBox="1"/>
          <p:nvPr/>
        </p:nvSpPr>
        <p:spPr>
          <a:xfrm>
            <a:off x="401517" y="-60458"/>
            <a:ext cx="579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7030A0"/>
                </a:solidFill>
                <a:latin typeface="Palatino Linotype" panose="02040502050505030304" pitchFamily="18" charset="0"/>
              </a:rPr>
              <a:t>C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6AFFF8-E9A7-9479-F257-369A834FC800}"/>
              </a:ext>
            </a:extLst>
          </p:cNvPr>
          <p:cNvSpPr txBox="1"/>
          <p:nvPr/>
        </p:nvSpPr>
        <p:spPr>
          <a:xfrm>
            <a:off x="1646142" y="-60459"/>
            <a:ext cx="579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C =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55FE9-DAFE-8CD1-7890-3D10FD20168C}"/>
              </a:ext>
            </a:extLst>
          </p:cNvPr>
          <p:cNvSpPr txBox="1"/>
          <p:nvPr/>
        </p:nvSpPr>
        <p:spPr>
          <a:xfrm>
            <a:off x="2770017" y="-60459"/>
            <a:ext cx="579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FFFF00"/>
                </a:solidFill>
                <a:latin typeface="Palatino Linotype" panose="02040502050505030304" pitchFamily="18" charset="0"/>
              </a:rPr>
              <a:t>C =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B2DB7-7C37-526B-F02D-661883C4DD6C}"/>
              </a:ext>
            </a:extLst>
          </p:cNvPr>
          <p:cNvSpPr txBox="1"/>
          <p:nvPr/>
        </p:nvSpPr>
        <p:spPr>
          <a:xfrm>
            <a:off x="3920106" y="-55887"/>
            <a:ext cx="579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C =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4E1332-9B31-6E69-27B4-3747013761B2}"/>
              </a:ext>
            </a:extLst>
          </p:cNvPr>
          <p:cNvSpPr txBox="1"/>
          <p:nvPr/>
        </p:nvSpPr>
        <p:spPr>
          <a:xfrm>
            <a:off x="5070195" y="-60460"/>
            <a:ext cx="579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2D050"/>
                </a:solidFill>
                <a:latin typeface="Palatino Linotype" panose="02040502050505030304" pitchFamily="18" charset="0"/>
              </a:rPr>
              <a:t>C = 3</a:t>
            </a:r>
          </a:p>
        </p:txBody>
      </p:sp>
    </p:spTree>
    <p:extLst>
      <p:ext uri="{BB962C8B-B14F-4D97-AF65-F5344CB8AC3E}">
        <p14:creationId xmlns:p14="http://schemas.microsoft.com/office/powerpoint/2010/main" val="355040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Subarna Sasmal</dc:creator>
  <cp:lastModifiedBy>Subarna Sasmal</cp:lastModifiedBy>
  <cp:revision>6</cp:revision>
  <dcterms:created xsi:type="dcterms:W3CDTF">2024-01-14T23:47:45Z</dcterms:created>
  <dcterms:modified xsi:type="dcterms:W3CDTF">2024-01-15T00:47:38Z</dcterms:modified>
</cp:coreProperties>
</file>