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7" r:id="rId2"/>
  </p:sldIdLst>
  <p:sldSz cx="5943600" cy="44799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85" d="100"/>
          <a:sy n="185" d="100"/>
        </p:scale>
        <p:origin x="192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5770" y="733173"/>
            <a:ext cx="5052060" cy="1559678"/>
          </a:xfrm>
        </p:spPr>
        <p:txBody>
          <a:bodyPr anchor="b"/>
          <a:lstStyle>
            <a:lvl1pPr algn="ctr">
              <a:defRPr sz="3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950" y="2352998"/>
            <a:ext cx="4457700" cy="1081611"/>
          </a:xfrm>
        </p:spPr>
        <p:txBody>
          <a:bodyPr/>
          <a:lstStyle>
            <a:lvl1pPr marL="0" indent="0" algn="ctr">
              <a:buNone/>
              <a:defRPr sz="1560"/>
            </a:lvl1pPr>
            <a:lvl2pPr marL="297180" indent="0" algn="ctr">
              <a:buNone/>
              <a:defRPr sz="1300"/>
            </a:lvl2pPr>
            <a:lvl3pPr marL="594360" indent="0" algn="ctr">
              <a:buNone/>
              <a:defRPr sz="1170"/>
            </a:lvl3pPr>
            <a:lvl4pPr marL="891540" indent="0" algn="ctr">
              <a:buNone/>
              <a:defRPr sz="1040"/>
            </a:lvl4pPr>
            <a:lvl5pPr marL="1188720" indent="0" algn="ctr">
              <a:buNone/>
              <a:defRPr sz="1040"/>
            </a:lvl5pPr>
            <a:lvl6pPr marL="1485900" indent="0" algn="ctr">
              <a:buNone/>
              <a:defRPr sz="1040"/>
            </a:lvl6pPr>
            <a:lvl7pPr marL="1783080" indent="0" algn="ctr">
              <a:buNone/>
              <a:defRPr sz="1040"/>
            </a:lvl7pPr>
            <a:lvl8pPr marL="2080260" indent="0" algn="ctr">
              <a:buNone/>
              <a:defRPr sz="1040"/>
            </a:lvl8pPr>
            <a:lvl9pPr marL="2377440" indent="0" algn="ctr">
              <a:buNone/>
              <a:defRPr sz="10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D11D8-CD53-2247-A717-5824970B02DE}" type="datetimeFigureOut">
              <a:rPr lang="en-US" smtClean="0"/>
              <a:t>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F5B2C-333D-6D44-BE54-751F3B8FA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775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D11D8-CD53-2247-A717-5824970B02DE}" type="datetimeFigureOut">
              <a:rPr lang="en-US" smtClean="0"/>
              <a:t>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F5B2C-333D-6D44-BE54-751F3B8FA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726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253389" y="238515"/>
            <a:ext cx="1281589" cy="37965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8623" y="238515"/>
            <a:ext cx="3770471" cy="37965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D11D8-CD53-2247-A717-5824970B02DE}" type="datetimeFigureOut">
              <a:rPr lang="en-US" smtClean="0"/>
              <a:t>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F5B2C-333D-6D44-BE54-751F3B8FA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657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D11D8-CD53-2247-A717-5824970B02DE}" type="datetimeFigureOut">
              <a:rPr lang="en-US" smtClean="0"/>
              <a:t>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F5B2C-333D-6D44-BE54-751F3B8FA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90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527" y="1116872"/>
            <a:ext cx="5126355" cy="1863524"/>
          </a:xfrm>
        </p:spPr>
        <p:txBody>
          <a:bodyPr anchor="b"/>
          <a:lstStyle>
            <a:lvl1pPr>
              <a:defRPr sz="3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5527" y="2998025"/>
            <a:ext cx="5126355" cy="979983"/>
          </a:xfrm>
        </p:spPr>
        <p:txBody>
          <a:bodyPr/>
          <a:lstStyle>
            <a:lvl1pPr marL="0" indent="0">
              <a:buNone/>
              <a:defRPr sz="1560">
                <a:solidFill>
                  <a:schemeClr val="tx1"/>
                </a:solidFill>
              </a:defRPr>
            </a:lvl1pPr>
            <a:lvl2pPr marL="29718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2pPr>
            <a:lvl3pPr marL="594360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3pPr>
            <a:lvl4pPr marL="89154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4pPr>
            <a:lvl5pPr marL="118872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5pPr>
            <a:lvl6pPr marL="148590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6pPr>
            <a:lvl7pPr marL="178308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7pPr>
            <a:lvl8pPr marL="208026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8pPr>
            <a:lvl9pPr marL="237744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D11D8-CD53-2247-A717-5824970B02DE}" type="datetimeFigureOut">
              <a:rPr lang="en-US" smtClean="0"/>
              <a:t>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F5B2C-333D-6D44-BE54-751F3B8FA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605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8623" y="1192573"/>
            <a:ext cx="2526030" cy="28424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08948" y="1192573"/>
            <a:ext cx="2526030" cy="28424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D11D8-CD53-2247-A717-5824970B02DE}" type="datetimeFigureOut">
              <a:rPr lang="en-US" smtClean="0"/>
              <a:t>1/14/24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F5B2C-333D-6D44-BE54-751F3B8FA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667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238515"/>
            <a:ext cx="5126355" cy="86591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9397" y="1098204"/>
            <a:ext cx="2514421" cy="538213"/>
          </a:xfrm>
        </p:spPr>
        <p:txBody>
          <a:bodyPr anchor="b"/>
          <a:lstStyle>
            <a:lvl1pPr marL="0" indent="0">
              <a:buNone/>
              <a:defRPr sz="1560" b="1"/>
            </a:lvl1pPr>
            <a:lvl2pPr marL="297180" indent="0">
              <a:buNone/>
              <a:defRPr sz="1300" b="1"/>
            </a:lvl2pPr>
            <a:lvl3pPr marL="594360" indent="0">
              <a:buNone/>
              <a:defRPr sz="1170" b="1"/>
            </a:lvl3pPr>
            <a:lvl4pPr marL="891540" indent="0">
              <a:buNone/>
              <a:defRPr sz="1040" b="1"/>
            </a:lvl4pPr>
            <a:lvl5pPr marL="1188720" indent="0">
              <a:buNone/>
              <a:defRPr sz="1040" b="1"/>
            </a:lvl5pPr>
            <a:lvl6pPr marL="1485900" indent="0">
              <a:buNone/>
              <a:defRPr sz="1040" b="1"/>
            </a:lvl6pPr>
            <a:lvl7pPr marL="1783080" indent="0">
              <a:buNone/>
              <a:defRPr sz="1040" b="1"/>
            </a:lvl7pPr>
            <a:lvl8pPr marL="2080260" indent="0">
              <a:buNone/>
              <a:defRPr sz="1040" b="1"/>
            </a:lvl8pPr>
            <a:lvl9pPr marL="2377440" indent="0">
              <a:buNone/>
              <a:defRPr sz="10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9397" y="1636417"/>
            <a:ext cx="2514421" cy="24069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08948" y="1098204"/>
            <a:ext cx="2526804" cy="538213"/>
          </a:xfrm>
        </p:spPr>
        <p:txBody>
          <a:bodyPr anchor="b"/>
          <a:lstStyle>
            <a:lvl1pPr marL="0" indent="0">
              <a:buNone/>
              <a:defRPr sz="1560" b="1"/>
            </a:lvl1pPr>
            <a:lvl2pPr marL="297180" indent="0">
              <a:buNone/>
              <a:defRPr sz="1300" b="1"/>
            </a:lvl2pPr>
            <a:lvl3pPr marL="594360" indent="0">
              <a:buNone/>
              <a:defRPr sz="1170" b="1"/>
            </a:lvl3pPr>
            <a:lvl4pPr marL="891540" indent="0">
              <a:buNone/>
              <a:defRPr sz="1040" b="1"/>
            </a:lvl4pPr>
            <a:lvl5pPr marL="1188720" indent="0">
              <a:buNone/>
              <a:defRPr sz="1040" b="1"/>
            </a:lvl5pPr>
            <a:lvl6pPr marL="1485900" indent="0">
              <a:buNone/>
              <a:defRPr sz="1040" b="1"/>
            </a:lvl6pPr>
            <a:lvl7pPr marL="1783080" indent="0">
              <a:buNone/>
              <a:defRPr sz="1040" b="1"/>
            </a:lvl7pPr>
            <a:lvl8pPr marL="2080260" indent="0">
              <a:buNone/>
              <a:defRPr sz="1040" b="1"/>
            </a:lvl8pPr>
            <a:lvl9pPr marL="2377440" indent="0">
              <a:buNone/>
              <a:defRPr sz="10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08948" y="1636417"/>
            <a:ext cx="2526804" cy="24069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D11D8-CD53-2247-A717-5824970B02DE}" type="datetimeFigureOut">
              <a:rPr lang="en-US" smtClean="0"/>
              <a:t>1/14/24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F5B2C-333D-6D44-BE54-751F3B8FA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281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D11D8-CD53-2247-A717-5824970B02DE}" type="datetimeFigureOut">
              <a:rPr lang="en-US" smtClean="0"/>
              <a:t>1/14/24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F5B2C-333D-6D44-BE54-751F3B8FA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692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D11D8-CD53-2247-A717-5824970B02DE}" type="datetimeFigureOut">
              <a:rPr lang="en-US" smtClean="0"/>
              <a:t>1/14/24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F5B2C-333D-6D44-BE54-751F3B8FA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15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298662"/>
            <a:ext cx="1916966" cy="1045316"/>
          </a:xfrm>
        </p:spPr>
        <p:txBody>
          <a:bodyPr anchor="b"/>
          <a:lstStyle>
            <a:lvl1pPr>
              <a:defRPr sz="20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6804" y="645027"/>
            <a:ext cx="3008948" cy="3183650"/>
          </a:xfrm>
        </p:spPr>
        <p:txBody>
          <a:bodyPr/>
          <a:lstStyle>
            <a:lvl1pPr>
              <a:defRPr sz="2080"/>
            </a:lvl1pPr>
            <a:lvl2pPr>
              <a:defRPr sz="1820"/>
            </a:lvl2pPr>
            <a:lvl3pPr>
              <a:defRPr sz="156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9397" y="1343977"/>
            <a:ext cx="1916966" cy="2489885"/>
          </a:xfrm>
        </p:spPr>
        <p:txBody>
          <a:bodyPr/>
          <a:lstStyle>
            <a:lvl1pPr marL="0" indent="0">
              <a:buNone/>
              <a:defRPr sz="1040"/>
            </a:lvl1pPr>
            <a:lvl2pPr marL="297180" indent="0">
              <a:buNone/>
              <a:defRPr sz="910"/>
            </a:lvl2pPr>
            <a:lvl3pPr marL="594360" indent="0">
              <a:buNone/>
              <a:defRPr sz="780"/>
            </a:lvl3pPr>
            <a:lvl4pPr marL="891540" indent="0">
              <a:buNone/>
              <a:defRPr sz="650"/>
            </a:lvl4pPr>
            <a:lvl5pPr marL="1188720" indent="0">
              <a:buNone/>
              <a:defRPr sz="650"/>
            </a:lvl5pPr>
            <a:lvl6pPr marL="1485900" indent="0">
              <a:buNone/>
              <a:defRPr sz="650"/>
            </a:lvl6pPr>
            <a:lvl7pPr marL="1783080" indent="0">
              <a:buNone/>
              <a:defRPr sz="650"/>
            </a:lvl7pPr>
            <a:lvl8pPr marL="2080260" indent="0">
              <a:buNone/>
              <a:defRPr sz="650"/>
            </a:lvl8pPr>
            <a:lvl9pPr marL="2377440" indent="0">
              <a:buNone/>
              <a:defRPr sz="6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D11D8-CD53-2247-A717-5824970B02DE}" type="datetimeFigureOut">
              <a:rPr lang="en-US" smtClean="0"/>
              <a:t>1/14/24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F5B2C-333D-6D44-BE54-751F3B8FA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581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298662"/>
            <a:ext cx="1916966" cy="1045316"/>
          </a:xfrm>
        </p:spPr>
        <p:txBody>
          <a:bodyPr anchor="b"/>
          <a:lstStyle>
            <a:lvl1pPr>
              <a:defRPr sz="20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26804" y="645027"/>
            <a:ext cx="3008948" cy="3183650"/>
          </a:xfrm>
        </p:spPr>
        <p:txBody>
          <a:bodyPr anchor="t"/>
          <a:lstStyle>
            <a:lvl1pPr marL="0" indent="0">
              <a:buNone/>
              <a:defRPr sz="2080"/>
            </a:lvl1pPr>
            <a:lvl2pPr marL="297180" indent="0">
              <a:buNone/>
              <a:defRPr sz="1820"/>
            </a:lvl2pPr>
            <a:lvl3pPr marL="594360" indent="0">
              <a:buNone/>
              <a:defRPr sz="1560"/>
            </a:lvl3pPr>
            <a:lvl4pPr marL="891540" indent="0">
              <a:buNone/>
              <a:defRPr sz="1300"/>
            </a:lvl4pPr>
            <a:lvl5pPr marL="1188720" indent="0">
              <a:buNone/>
              <a:defRPr sz="1300"/>
            </a:lvl5pPr>
            <a:lvl6pPr marL="1485900" indent="0">
              <a:buNone/>
              <a:defRPr sz="1300"/>
            </a:lvl6pPr>
            <a:lvl7pPr marL="1783080" indent="0">
              <a:buNone/>
              <a:defRPr sz="1300"/>
            </a:lvl7pPr>
            <a:lvl8pPr marL="2080260" indent="0">
              <a:buNone/>
              <a:defRPr sz="1300"/>
            </a:lvl8pPr>
            <a:lvl9pPr marL="2377440" indent="0">
              <a:buNone/>
              <a:defRPr sz="13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9397" y="1343977"/>
            <a:ext cx="1916966" cy="2489885"/>
          </a:xfrm>
        </p:spPr>
        <p:txBody>
          <a:bodyPr/>
          <a:lstStyle>
            <a:lvl1pPr marL="0" indent="0">
              <a:buNone/>
              <a:defRPr sz="1040"/>
            </a:lvl1pPr>
            <a:lvl2pPr marL="297180" indent="0">
              <a:buNone/>
              <a:defRPr sz="910"/>
            </a:lvl2pPr>
            <a:lvl3pPr marL="594360" indent="0">
              <a:buNone/>
              <a:defRPr sz="780"/>
            </a:lvl3pPr>
            <a:lvl4pPr marL="891540" indent="0">
              <a:buNone/>
              <a:defRPr sz="650"/>
            </a:lvl4pPr>
            <a:lvl5pPr marL="1188720" indent="0">
              <a:buNone/>
              <a:defRPr sz="650"/>
            </a:lvl5pPr>
            <a:lvl6pPr marL="1485900" indent="0">
              <a:buNone/>
              <a:defRPr sz="650"/>
            </a:lvl6pPr>
            <a:lvl7pPr marL="1783080" indent="0">
              <a:buNone/>
              <a:defRPr sz="650"/>
            </a:lvl7pPr>
            <a:lvl8pPr marL="2080260" indent="0">
              <a:buNone/>
              <a:defRPr sz="650"/>
            </a:lvl8pPr>
            <a:lvl9pPr marL="2377440" indent="0">
              <a:buNone/>
              <a:defRPr sz="6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D11D8-CD53-2247-A717-5824970B02DE}" type="datetimeFigureOut">
              <a:rPr lang="en-US" smtClean="0"/>
              <a:t>1/14/24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F5B2C-333D-6D44-BE54-751F3B8FA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700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8623" y="238515"/>
            <a:ext cx="5126355" cy="865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8623" y="1192573"/>
            <a:ext cx="5126355" cy="28424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8622" y="4152228"/>
            <a:ext cx="1337310" cy="2385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0D11D8-CD53-2247-A717-5824970B02DE}" type="datetimeFigureOut">
              <a:rPr lang="en-US" smtClean="0"/>
              <a:t>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68818" y="4152228"/>
            <a:ext cx="2005965" cy="2385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7668" y="4152228"/>
            <a:ext cx="1337310" cy="2385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F5B2C-333D-6D44-BE54-751F3B8FA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869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594360" rtl="0" eaLnBrk="1" latinLnBrk="0" hangingPunct="1">
        <a:lnSpc>
          <a:spcPct val="90000"/>
        </a:lnSpc>
        <a:spcBef>
          <a:spcPct val="0"/>
        </a:spcBef>
        <a:buNone/>
        <a:defRPr sz="2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8590" indent="-148590" algn="l" defTabSz="59436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1820" kern="1200">
          <a:solidFill>
            <a:schemeClr val="tx1"/>
          </a:solidFill>
          <a:latin typeface="+mn-lt"/>
          <a:ea typeface="+mn-ea"/>
          <a:cs typeface="+mn-cs"/>
        </a:defRPr>
      </a:lvl1pPr>
      <a:lvl2pPr marL="44577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4013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4pPr>
      <a:lvl5pPr marL="133731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5pPr>
      <a:lvl6pPr marL="163449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6pPr>
      <a:lvl7pPr marL="193167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7pPr>
      <a:lvl8pPr marL="222885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8pPr>
      <a:lvl9pPr marL="252603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1pPr>
      <a:lvl2pPr marL="29718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2pPr>
      <a:lvl3pPr marL="59436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3pPr>
      <a:lvl4pPr marL="89154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5pPr>
      <a:lvl6pPr marL="148590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7pPr>
      <a:lvl8pPr marL="208026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7D82BDE-16CE-C178-4D92-B62B4ABD4E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73300"/>
            <a:ext cx="5943600" cy="2286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9D7537C-CDE4-7C01-BB06-C1A003D7F0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9425" y="-22213"/>
            <a:ext cx="3479800" cy="21971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0A43409-1E6F-05F3-3665-593E557B61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775" y="6875"/>
            <a:ext cx="2374900" cy="21082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0B13FFC-F05C-4BF6-31C1-C0C6F8367D25}"/>
              </a:ext>
            </a:extLst>
          </p:cNvPr>
          <p:cNvSpPr txBox="1"/>
          <p:nvPr/>
        </p:nvSpPr>
        <p:spPr>
          <a:xfrm>
            <a:off x="0" y="-42838"/>
            <a:ext cx="2543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DB94663-B0EE-8899-C4E4-516DC8E10C4F}"/>
              </a:ext>
            </a:extLst>
          </p:cNvPr>
          <p:cNvSpPr txBox="1"/>
          <p:nvPr/>
        </p:nvSpPr>
        <p:spPr>
          <a:xfrm>
            <a:off x="-24064" y="1961186"/>
            <a:ext cx="2543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41019D-C5E7-5DFA-FDF1-ACE2580EE75B}"/>
              </a:ext>
            </a:extLst>
          </p:cNvPr>
          <p:cNvSpPr txBox="1"/>
          <p:nvPr/>
        </p:nvSpPr>
        <p:spPr>
          <a:xfrm>
            <a:off x="-17189" y="3289874"/>
            <a:ext cx="2543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976146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153</TotalTime>
  <Words>3</Words>
  <Application>Microsoft Macintosh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Subarna Sasmal</dc:creator>
  <cp:lastModifiedBy>Subarna Sasmal</cp:lastModifiedBy>
  <cp:revision>10</cp:revision>
  <dcterms:created xsi:type="dcterms:W3CDTF">2024-01-14T18:46:55Z</dcterms:created>
  <dcterms:modified xsi:type="dcterms:W3CDTF">2024-01-15T00:47:35Z</dcterms:modified>
</cp:coreProperties>
</file>