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7" r:id="rId2"/>
  </p:sldIdLst>
  <p:sldSz cx="2378075" cy="2103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7"/>
    <p:restoredTop sz="94686"/>
  </p:normalViewPr>
  <p:slideViewPr>
    <p:cSldViewPr snapToGrid="0">
      <p:cViewPr varScale="1">
        <p:scale>
          <a:sx n="303" d="100"/>
          <a:sy n="303" d="100"/>
        </p:scale>
        <p:origin x="1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56" y="344243"/>
            <a:ext cx="2021364" cy="732308"/>
          </a:xfrm>
        </p:spPr>
        <p:txBody>
          <a:bodyPr anchor="b"/>
          <a:lstStyle>
            <a:lvl1pPr algn="ctr">
              <a:defRPr sz="1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260" y="1104792"/>
            <a:ext cx="1783556" cy="507844"/>
          </a:xfrm>
        </p:spPr>
        <p:txBody>
          <a:bodyPr/>
          <a:lstStyle>
            <a:lvl1pPr marL="0" indent="0" algn="ctr">
              <a:buNone/>
              <a:defRPr sz="624"/>
            </a:lvl1pPr>
            <a:lvl2pPr marL="118918" indent="0" algn="ctr">
              <a:buNone/>
              <a:defRPr sz="520"/>
            </a:lvl2pPr>
            <a:lvl3pPr marL="237835" indent="0" algn="ctr">
              <a:buNone/>
              <a:defRPr sz="468"/>
            </a:lvl3pPr>
            <a:lvl4pPr marL="356753" indent="0" algn="ctr">
              <a:buNone/>
              <a:defRPr sz="416"/>
            </a:lvl4pPr>
            <a:lvl5pPr marL="475671" indent="0" algn="ctr">
              <a:buNone/>
              <a:defRPr sz="416"/>
            </a:lvl5pPr>
            <a:lvl6pPr marL="594589" indent="0" algn="ctr">
              <a:buNone/>
              <a:defRPr sz="416"/>
            </a:lvl6pPr>
            <a:lvl7pPr marL="713506" indent="0" algn="ctr">
              <a:buNone/>
              <a:defRPr sz="416"/>
            </a:lvl7pPr>
            <a:lvl8pPr marL="832424" indent="0" algn="ctr">
              <a:buNone/>
              <a:defRPr sz="416"/>
            </a:lvl8pPr>
            <a:lvl9pPr marL="951342" indent="0" algn="ctr">
              <a:buNone/>
              <a:defRPr sz="4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899A-5A10-4646-9839-7D84FD1DA33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7400-611B-1945-A5B3-7AC29346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8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899A-5A10-4646-9839-7D84FD1DA33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7400-611B-1945-A5B3-7AC29346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4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810" y="111989"/>
            <a:ext cx="512772" cy="1782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93" y="111989"/>
            <a:ext cx="1508591" cy="1782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899A-5A10-4646-9839-7D84FD1DA33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7400-611B-1945-A5B3-7AC29346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3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899A-5A10-4646-9839-7D84FD1DA33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7400-611B-1945-A5B3-7AC29346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7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54" y="524399"/>
            <a:ext cx="2051090" cy="874972"/>
          </a:xfrm>
        </p:spPr>
        <p:txBody>
          <a:bodyPr anchor="b"/>
          <a:lstStyle>
            <a:lvl1pPr>
              <a:defRPr sz="1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54" y="1407649"/>
            <a:ext cx="2051090" cy="460127"/>
          </a:xfrm>
        </p:spPr>
        <p:txBody>
          <a:bodyPr/>
          <a:lstStyle>
            <a:lvl1pPr marL="0" indent="0">
              <a:buNone/>
              <a:defRPr sz="624">
                <a:solidFill>
                  <a:schemeClr val="tx1"/>
                </a:solidFill>
              </a:defRPr>
            </a:lvl1pPr>
            <a:lvl2pPr marL="118918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2pPr>
            <a:lvl3pPr marL="237835" indent="0">
              <a:buNone/>
              <a:defRPr sz="468">
                <a:solidFill>
                  <a:schemeClr val="tx1">
                    <a:tint val="75000"/>
                  </a:schemeClr>
                </a:solidFill>
              </a:defRPr>
            </a:lvl3pPr>
            <a:lvl4pPr marL="356753" indent="0">
              <a:buNone/>
              <a:defRPr sz="416">
                <a:solidFill>
                  <a:schemeClr val="tx1">
                    <a:tint val="75000"/>
                  </a:schemeClr>
                </a:solidFill>
              </a:defRPr>
            </a:lvl4pPr>
            <a:lvl5pPr marL="475671" indent="0">
              <a:buNone/>
              <a:defRPr sz="416">
                <a:solidFill>
                  <a:schemeClr val="tx1">
                    <a:tint val="75000"/>
                  </a:schemeClr>
                </a:solidFill>
              </a:defRPr>
            </a:lvl5pPr>
            <a:lvl6pPr marL="594589" indent="0">
              <a:buNone/>
              <a:defRPr sz="416">
                <a:solidFill>
                  <a:schemeClr val="tx1">
                    <a:tint val="75000"/>
                  </a:schemeClr>
                </a:solidFill>
              </a:defRPr>
            </a:lvl6pPr>
            <a:lvl7pPr marL="713506" indent="0">
              <a:buNone/>
              <a:defRPr sz="416">
                <a:solidFill>
                  <a:schemeClr val="tx1">
                    <a:tint val="75000"/>
                  </a:schemeClr>
                </a:solidFill>
              </a:defRPr>
            </a:lvl7pPr>
            <a:lvl8pPr marL="832424" indent="0">
              <a:buNone/>
              <a:defRPr sz="416">
                <a:solidFill>
                  <a:schemeClr val="tx1">
                    <a:tint val="75000"/>
                  </a:schemeClr>
                </a:solidFill>
              </a:defRPr>
            </a:lvl8pPr>
            <a:lvl9pPr marL="951342" indent="0">
              <a:buNone/>
              <a:defRPr sz="4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899A-5A10-4646-9839-7D84FD1DA33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7400-611B-1945-A5B3-7AC29346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1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93" y="559943"/>
            <a:ext cx="1010682" cy="1334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900" y="559943"/>
            <a:ext cx="1010682" cy="1334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899A-5A10-4646-9839-7D84FD1DA33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7400-611B-1945-A5B3-7AC29346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02" y="111989"/>
            <a:ext cx="2051090" cy="406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803" y="515634"/>
            <a:ext cx="1006037" cy="252705"/>
          </a:xfrm>
        </p:spPr>
        <p:txBody>
          <a:bodyPr anchor="b"/>
          <a:lstStyle>
            <a:lvl1pPr marL="0" indent="0">
              <a:buNone/>
              <a:defRPr sz="624" b="1"/>
            </a:lvl1pPr>
            <a:lvl2pPr marL="118918" indent="0">
              <a:buNone/>
              <a:defRPr sz="520" b="1"/>
            </a:lvl2pPr>
            <a:lvl3pPr marL="237835" indent="0">
              <a:buNone/>
              <a:defRPr sz="468" b="1"/>
            </a:lvl3pPr>
            <a:lvl4pPr marL="356753" indent="0">
              <a:buNone/>
              <a:defRPr sz="416" b="1"/>
            </a:lvl4pPr>
            <a:lvl5pPr marL="475671" indent="0">
              <a:buNone/>
              <a:defRPr sz="416" b="1"/>
            </a:lvl5pPr>
            <a:lvl6pPr marL="594589" indent="0">
              <a:buNone/>
              <a:defRPr sz="416" b="1"/>
            </a:lvl6pPr>
            <a:lvl7pPr marL="713506" indent="0">
              <a:buNone/>
              <a:defRPr sz="416" b="1"/>
            </a:lvl7pPr>
            <a:lvl8pPr marL="832424" indent="0">
              <a:buNone/>
              <a:defRPr sz="416" b="1"/>
            </a:lvl8pPr>
            <a:lvl9pPr marL="951342" indent="0">
              <a:buNone/>
              <a:defRPr sz="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803" y="768339"/>
            <a:ext cx="1006037" cy="1130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900" y="515634"/>
            <a:ext cx="1010992" cy="252705"/>
          </a:xfrm>
        </p:spPr>
        <p:txBody>
          <a:bodyPr anchor="b"/>
          <a:lstStyle>
            <a:lvl1pPr marL="0" indent="0">
              <a:buNone/>
              <a:defRPr sz="624" b="1"/>
            </a:lvl1pPr>
            <a:lvl2pPr marL="118918" indent="0">
              <a:buNone/>
              <a:defRPr sz="520" b="1"/>
            </a:lvl2pPr>
            <a:lvl3pPr marL="237835" indent="0">
              <a:buNone/>
              <a:defRPr sz="468" b="1"/>
            </a:lvl3pPr>
            <a:lvl4pPr marL="356753" indent="0">
              <a:buNone/>
              <a:defRPr sz="416" b="1"/>
            </a:lvl4pPr>
            <a:lvl5pPr marL="475671" indent="0">
              <a:buNone/>
              <a:defRPr sz="416" b="1"/>
            </a:lvl5pPr>
            <a:lvl6pPr marL="594589" indent="0">
              <a:buNone/>
              <a:defRPr sz="416" b="1"/>
            </a:lvl6pPr>
            <a:lvl7pPr marL="713506" indent="0">
              <a:buNone/>
              <a:defRPr sz="416" b="1"/>
            </a:lvl7pPr>
            <a:lvl8pPr marL="832424" indent="0">
              <a:buNone/>
              <a:defRPr sz="416" b="1"/>
            </a:lvl8pPr>
            <a:lvl9pPr marL="951342" indent="0">
              <a:buNone/>
              <a:defRPr sz="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900" y="768339"/>
            <a:ext cx="1010992" cy="1130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899A-5A10-4646-9839-7D84FD1DA33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7400-611B-1945-A5B3-7AC29346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7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899A-5A10-4646-9839-7D84FD1DA33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7400-611B-1945-A5B3-7AC29346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1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899A-5A10-4646-9839-7D84FD1DA33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7400-611B-1945-A5B3-7AC29346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4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02" y="140229"/>
            <a:ext cx="766991" cy="490802"/>
          </a:xfrm>
        </p:spPr>
        <p:txBody>
          <a:bodyPr anchor="b"/>
          <a:lstStyle>
            <a:lvl1pPr>
              <a:defRPr sz="8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992" y="302857"/>
            <a:ext cx="1203900" cy="1494804"/>
          </a:xfrm>
        </p:spPr>
        <p:txBody>
          <a:bodyPr/>
          <a:lstStyle>
            <a:lvl1pPr>
              <a:defRPr sz="832"/>
            </a:lvl1pPr>
            <a:lvl2pPr>
              <a:defRPr sz="728"/>
            </a:lvl2pPr>
            <a:lvl3pPr>
              <a:defRPr sz="624"/>
            </a:lvl3pPr>
            <a:lvl4pPr>
              <a:defRPr sz="520"/>
            </a:lvl4pPr>
            <a:lvl5pPr>
              <a:defRPr sz="520"/>
            </a:lvl5pPr>
            <a:lvl6pPr>
              <a:defRPr sz="520"/>
            </a:lvl6pPr>
            <a:lvl7pPr>
              <a:defRPr sz="520"/>
            </a:lvl7pPr>
            <a:lvl8pPr>
              <a:defRPr sz="520"/>
            </a:lvl8pPr>
            <a:lvl9pPr>
              <a:defRPr sz="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802" y="631031"/>
            <a:ext cx="766991" cy="1169064"/>
          </a:xfrm>
        </p:spPr>
        <p:txBody>
          <a:bodyPr/>
          <a:lstStyle>
            <a:lvl1pPr marL="0" indent="0">
              <a:buNone/>
              <a:defRPr sz="416"/>
            </a:lvl1pPr>
            <a:lvl2pPr marL="118918" indent="0">
              <a:buNone/>
              <a:defRPr sz="364"/>
            </a:lvl2pPr>
            <a:lvl3pPr marL="237835" indent="0">
              <a:buNone/>
              <a:defRPr sz="312"/>
            </a:lvl3pPr>
            <a:lvl4pPr marL="356753" indent="0">
              <a:buNone/>
              <a:defRPr sz="260"/>
            </a:lvl4pPr>
            <a:lvl5pPr marL="475671" indent="0">
              <a:buNone/>
              <a:defRPr sz="260"/>
            </a:lvl5pPr>
            <a:lvl6pPr marL="594589" indent="0">
              <a:buNone/>
              <a:defRPr sz="260"/>
            </a:lvl6pPr>
            <a:lvl7pPr marL="713506" indent="0">
              <a:buNone/>
              <a:defRPr sz="260"/>
            </a:lvl7pPr>
            <a:lvl8pPr marL="832424" indent="0">
              <a:buNone/>
              <a:defRPr sz="260"/>
            </a:lvl8pPr>
            <a:lvl9pPr marL="951342" indent="0">
              <a:buNone/>
              <a:defRPr sz="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899A-5A10-4646-9839-7D84FD1DA33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7400-611B-1945-A5B3-7AC29346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02" y="140229"/>
            <a:ext cx="766991" cy="490802"/>
          </a:xfrm>
        </p:spPr>
        <p:txBody>
          <a:bodyPr anchor="b"/>
          <a:lstStyle>
            <a:lvl1pPr>
              <a:defRPr sz="8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992" y="302857"/>
            <a:ext cx="1203900" cy="1494804"/>
          </a:xfrm>
        </p:spPr>
        <p:txBody>
          <a:bodyPr anchor="t"/>
          <a:lstStyle>
            <a:lvl1pPr marL="0" indent="0">
              <a:buNone/>
              <a:defRPr sz="832"/>
            </a:lvl1pPr>
            <a:lvl2pPr marL="118918" indent="0">
              <a:buNone/>
              <a:defRPr sz="728"/>
            </a:lvl2pPr>
            <a:lvl3pPr marL="237835" indent="0">
              <a:buNone/>
              <a:defRPr sz="624"/>
            </a:lvl3pPr>
            <a:lvl4pPr marL="356753" indent="0">
              <a:buNone/>
              <a:defRPr sz="520"/>
            </a:lvl4pPr>
            <a:lvl5pPr marL="475671" indent="0">
              <a:buNone/>
              <a:defRPr sz="520"/>
            </a:lvl5pPr>
            <a:lvl6pPr marL="594589" indent="0">
              <a:buNone/>
              <a:defRPr sz="520"/>
            </a:lvl6pPr>
            <a:lvl7pPr marL="713506" indent="0">
              <a:buNone/>
              <a:defRPr sz="520"/>
            </a:lvl7pPr>
            <a:lvl8pPr marL="832424" indent="0">
              <a:buNone/>
              <a:defRPr sz="520"/>
            </a:lvl8pPr>
            <a:lvl9pPr marL="951342" indent="0">
              <a:buNone/>
              <a:defRPr sz="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802" y="631031"/>
            <a:ext cx="766991" cy="1169064"/>
          </a:xfrm>
        </p:spPr>
        <p:txBody>
          <a:bodyPr/>
          <a:lstStyle>
            <a:lvl1pPr marL="0" indent="0">
              <a:buNone/>
              <a:defRPr sz="416"/>
            </a:lvl1pPr>
            <a:lvl2pPr marL="118918" indent="0">
              <a:buNone/>
              <a:defRPr sz="364"/>
            </a:lvl2pPr>
            <a:lvl3pPr marL="237835" indent="0">
              <a:buNone/>
              <a:defRPr sz="312"/>
            </a:lvl3pPr>
            <a:lvl4pPr marL="356753" indent="0">
              <a:buNone/>
              <a:defRPr sz="260"/>
            </a:lvl4pPr>
            <a:lvl5pPr marL="475671" indent="0">
              <a:buNone/>
              <a:defRPr sz="260"/>
            </a:lvl5pPr>
            <a:lvl6pPr marL="594589" indent="0">
              <a:buNone/>
              <a:defRPr sz="260"/>
            </a:lvl6pPr>
            <a:lvl7pPr marL="713506" indent="0">
              <a:buNone/>
              <a:defRPr sz="260"/>
            </a:lvl7pPr>
            <a:lvl8pPr marL="832424" indent="0">
              <a:buNone/>
              <a:defRPr sz="260"/>
            </a:lvl8pPr>
            <a:lvl9pPr marL="951342" indent="0">
              <a:buNone/>
              <a:defRPr sz="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899A-5A10-4646-9839-7D84FD1DA33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7400-611B-1945-A5B3-7AC29346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93" y="111989"/>
            <a:ext cx="2051090" cy="406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93" y="559943"/>
            <a:ext cx="2051090" cy="133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93" y="1949576"/>
            <a:ext cx="535067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899A-5A10-4646-9839-7D84FD1DA33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738" y="1949576"/>
            <a:ext cx="802600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515" y="1949576"/>
            <a:ext cx="535067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7400-611B-1945-A5B3-7AC29346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4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37835" rtl="0" eaLnBrk="1" latinLnBrk="0" hangingPunct="1">
        <a:lnSpc>
          <a:spcPct val="90000"/>
        </a:lnSpc>
        <a:spcBef>
          <a:spcPct val="0"/>
        </a:spcBef>
        <a:buNone/>
        <a:defRPr sz="11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459" indent="-59459" algn="l" defTabSz="237835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1pPr>
      <a:lvl2pPr marL="178377" indent="-59459" algn="l" defTabSz="237835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2pPr>
      <a:lvl3pPr marL="297294" indent="-59459" algn="l" defTabSz="237835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3pPr>
      <a:lvl4pPr marL="416212" indent="-59459" algn="l" defTabSz="237835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68" kern="1200">
          <a:solidFill>
            <a:schemeClr val="tx1"/>
          </a:solidFill>
          <a:latin typeface="+mn-lt"/>
          <a:ea typeface="+mn-ea"/>
          <a:cs typeface="+mn-cs"/>
        </a:defRPr>
      </a:lvl4pPr>
      <a:lvl5pPr marL="535130" indent="-59459" algn="l" defTabSz="237835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68" kern="1200">
          <a:solidFill>
            <a:schemeClr val="tx1"/>
          </a:solidFill>
          <a:latin typeface="+mn-lt"/>
          <a:ea typeface="+mn-ea"/>
          <a:cs typeface="+mn-cs"/>
        </a:defRPr>
      </a:lvl5pPr>
      <a:lvl6pPr marL="654047" indent="-59459" algn="l" defTabSz="237835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68" kern="1200">
          <a:solidFill>
            <a:schemeClr val="tx1"/>
          </a:solidFill>
          <a:latin typeface="+mn-lt"/>
          <a:ea typeface="+mn-ea"/>
          <a:cs typeface="+mn-cs"/>
        </a:defRPr>
      </a:lvl6pPr>
      <a:lvl7pPr marL="772965" indent="-59459" algn="l" defTabSz="237835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68" kern="1200">
          <a:solidFill>
            <a:schemeClr val="tx1"/>
          </a:solidFill>
          <a:latin typeface="+mn-lt"/>
          <a:ea typeface="+mn-ea"/>
          <a:cs typeface="+mn-cs"/>
        </a:defRPr>
      </a:lvl7pPr>
      <a:lvl8pPr marL="891883" indent="-59459" algn="l" defTabSz="237835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68" kern="1200">
          <a:solidFill>
            <a:schemeClr val="tx1"/>
          </a:solidFill>
          <a:latin typeface="+mn-lt"/>
          <a:ea typeface="+mn-ea"/>
          <a:cs typeface="+mn-cs"/>
        </a:defRPr>
      </a:lvl8pPr>
      <a:lvl9pPr marL="1010801" indent="-59459" algn="l" defTabSz="237835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835" rtl="0" eaLnBrk="1" latinLnBrk="0" hangingPunct="1">
        <a:defRPr sz="468" kern="1200">
          <a:solidFill>
            <a:schemeClr val="tx1"/>
          </a:solidFill>
          <a:latin typeface="+mn-lt"/>
          <a:ea typeface="+mn-ea"/>
          <a:cs typeface="+mn-cs"/>
        </a:defRPr>
      </a:lvl1pPr>
      <a:lvl2pPr marL="118918" algn="l" defTabSz="237835" rtl="0" eaLnBrk="1" latinLnBrk="0" hangingPunct="1">
        <a:defRPr sz="468" kern="1200">
          <a:solidFill>
            <a:schemeClr val="tx1"/>
          </a:solidFill>
          <a:latin typeface="+mn-lt"/>
          <a:ea typeface="+mn-ea"/>
          <a:cs typeface="+mn-cs"/>
        </a:defRPr>
      </a:lvl2pPr>
      <a:lvl3pPr marL="237835" algn="l" defTabSz="237835" rtl="0" eaLnBrk="1" latinLnBrk="0" hangingPunct="1">
        <a:defRPr sz="468" kern="1200">
          <a:solidFill>
            <a:schemeClr val="tx1"/>
          </a:solidFill>
          <a:latin typeface="+mn-lt"/>
          <a:ea typeface="+mn-ea"/>
          <a:cs typeface="+mn-cs"/>
        </a:defRPr>
      </a:lvl3pPr>
      <a:lvl4pPr marL="356753" algn="l" defTabSz="237835" rtl="0" eaLnBrk="1" latinLnBrk="0" hangingPunct="1">
        <a:defRPr sz="468" kern="1200">
          <a:solidFill>
            <a:schemeClr val="tx1"/>
          </a:solidFill>
          <a:latin typeface="+mn-lt"/>
          <a:ea typeface="+mn-ea"/>
          <a:cs typeface="+mn-cs"/>
        </a:defRPr>
      </a:lvl4pPr>
      <a:lvl5pPr marL="475671" algn="l" defTabSz="237835" rtl="0" eaLnBrk="1" latinLnBrk="0" hangingPunct="1">
        <a:defRPr sz="468" kern="1200">
          <a:solidFill>
            <a:schemeClr val="tx1"/>
          </a:solidFill>
          <a:latin typeface="+mn-lt"/>
          <a:ea typeface="+mn-ea"/>
          <a:cs typeface="+mn-cs"/>
        </a:defRPr>
      </a:lvl5pPr>
      <a:lvl6pPr marL="594589" algn="l" defTabSz="237835" rtl="0" eaLnBrk="1" latinLnBrk="0" hangingPunct="1">
        <a:defRPr sz="468" kern="1200">
          <a:solidFill>
            <a:schemeClr val="tx1"/>
          </a:solidFill>
          <a:latin typeface="+mn-lt"/>
          <a:ea typeface="+mn-ea"/>
          <a:cs typeface="+mn-cs"/>
        </a:defRPr>
      </a:lvl6pPr>
      <a:lvl7pPr marL="713506" algn="l" defTabSz="237835" rtl="0" eaLnBrk="1" latinLnBrk="0" hangingPunct="1">
        <a:defRPr sz="468" kern="1200">
          <a:solidFill>
            <a:schemeClr val="tx1"/>
          </a:solidFill>
          <a:latin typeface="+mn-lt"/>
          <a:ea typeface="+mn-ea"/>
          <a:cs typeface="+mn-cs"/>
        </a:defRPr>
      </a:lvl7pPr>
      <a:lvl8pPr marL="832424" algn="l" defTabSz="237835" rtl="0" eaLnBrk="1" latinLnBrk="0" hangingPunct="1">
        <a:defRPr sz="468" kern="1200">
          <a:solidFill>
            <a:schemeClr val="tx1"/>
          </a:solidFill>
          <a:latin typeface="+mn-lt"/>
          <a:ea typeface="+mn-ea"/>
          <a:cs typeface="+mn-cs"/>
        </a:defRPr>
      </a:lvl8pPr>
      <a:lvl9pPr marL="951342" algn="l" defTabSz="237835" rtl="0" eaLnBrk="1" latinLnBrk="0" hangingPunct="1">
        <a:defRPr sz="4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and red spirals&#10;&#10;Description automatically generated with medium confidence">
            <a:extLst>
              <a:ext uri="{FF2B5EF4-FFF2-40B4-BE49-F238E27FC236}">
                <a16:creationId xmlns:a16="http://schemas.microsoft.com/office/drawing/2014/main" id="{F5099496-3254-BA8B-E0BA-6BE7CE545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81" r="6052" b="11751"/>
          <a:stretch/>
        </p:blipFill>
        <p:spPr>
          <a:xfrm>
            <a:off x="0" y="25330"/>
            <a:ext cx="2378075" cy="2058471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7B4F72-F580-456C-DE37-5EE45E892B10}"/>
              </a:ext>
            </a:extLst>
          </p:cNvPr>
          <p:cNvCxnSpPr>
            <a:cxnSpLocks/>
          </p:cNvCxnSpPr>
          <p:nvPr/>
        </p:nvCxnSpPr>
        <p:spPr>
          <a:xfrm>
            <a:off x="606304" y="652695"/>
            <a:ext cx="154884" cy="714347"/>
          </a:xfrm>
          <a:prstGeom prst="straightConnector1">
            <a:avLst/>
          </a:prstGeom>
          <a:ln w="47625">
            <a:solidFill>
              <a:schemeClr val="bg2">
                <a:lumMod val="10000"/>
                <a:alpha val="70137"/>
              </a:schemeClr>
            </a:solidFill>
            <a:headEnd type="oval"/>
            <a:tailEnd type="oval"/>
          </a:ln>
          <a:effectLst>
            <a:glow rad="63500">
              <a:schemeClr val="bg2">
                <a:alpha val="40000"/>
              </a:schemeClr>
            </a:glow>
          </a:effectLst>
          <a:scene3d>
            <a:camera prst="orthographicFront"/>
            <a:lightRig rig="soft" dir="t"/>
          </a:scene3d>
          <a:sp3d prstMaterial="dkEdge">
            <a:bevelT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59828F-CBCF-9D2F-B7CB-B93F744E6DF9}"/>
              </a:ext>
            </a:extLst>
          </p:cNvPr>
          <p:cNvCxnSpPr>
            <a:cxnSpLocks/>
          </p:cNvCxnSpPr>
          <p:nvPr/>
        </p:nvCxnSpPr>
        <p:spPr>
          <a:xfrm flipH="1">
            <a:off x="1547769" y="652695"/>
            <a:ext cx="127744" cy="721135"/>
          </a:xfrm>
          <a:prstGeom prst="straightConnector1">
            <a:avLst/>
          </a:prstGeom>
          <a:ln w="47625">
            <a:solidFill>
              <a:schemeClr val="bg2">
                <a:lumMod val="10000"/>
                <a:alpha val="67542"/>
              </a:schemeClr>
            </a:solidFill>
            <a:headEnd type="oval"/>
            <a:tailEnd type="oval"/>
          </a:ln>
          <a:effectLst>
            <a:glow rad="63500">
              <a:schemeClr val="bg2">
                <a:alpha val="40000"/>
              </a:schemeClr>
            </a:glow>
          </a:effectLst>
          <a:scene3d>
            <a:camera prst="orthographicFront"/>
            <a:lightRig rig="soft" dir="t"/>
          </a:scene3d>
          <a:sp3d prstMaterial="dkEdge">
            <a:bevelT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2CC0077-2F99-47D2-FC63-FA0F60C314EC}"/>
              </a:ext>
            </a:extLst>
          </p:cNvPr>
          <p:cNvSpPr txBox="1"/>
          <p:nvPr/>
        </p:nvSpPr>
        <p:spPr>
          <a:xfrm>
            <a:off x="1906046" y="1870456"/>
            <a:ext cx="472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SD1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14398D-292E-F637-0E91-8803A752622D}"/>
              </a:ext>
            </a:extLst>
          </p:cNvPr>
          <p:cNvSpPr txBox="1"/>
          <p:nvPr/>
        </p:nvSpPr>
        <p:spPr>
          <a:xfrm>
            <a:off x="1965057" y="520952"/>
            <a:ext cx="426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SD2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A3493C-B968-585D-E3AD-A76F54A18643}"/>
              </a:ext>
            </a:extLst>
          </p:cNvPr>
          <p:cNvSpPr txBox="1"/>
          <p:nvPr/>
        </p:nvSpPr>
        <p:spPr>
          <a:xfrm>
            <a:off x="-133714" y="1458767"/>
            <a:ext cx="472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SD3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A70238-1CF4-6E65-7C07-2A0EAD7068B2}"/>
              </a:ext>
            </a:extLst>
          </p:cNvPr>
          <p:cNvSpPr txBox="1"/>
          <p:nvPr/>
        </p:nvSpPr>
        <p:spPr>
          <a:xfrm>
            <a:off x="102301" y="207095"/>
            <a:ext cx="472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SD4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FC114E-9452-3661-E77C-0D423F321167}"/>
              </a:ext>
            </a:extLst>
          </p:cNvPr>
          <p:cNvCxnSpPr>
            <a:cxnSpLocks/>
          </p:cNvCxnSpPr>
          <p:nvPr/>
        </p:nvCxnSpPr>
        <p:spPr>
          <a:xfrm>
            <a:off x="763398" y="1373830"/>
            <a:ext cx="784371" cy="0"/>
          </a:xfrm>
          <a:prstGeom prst="straightConnector1">
            <a:avLst/>
          </a:prstGeom>
          <a:ln w="47625">
            <a:solidFill>
              <a:schemeClr val="bg2">
                <a:lumMod val="10000"/>
                <a:alpha val="64775"/>
              </a:schemeClr>
            </a:solidFill>
            <a:headEnd type="oval"/>
            <a:tailEnd type="oval"/>
          </a:ln>
          <a:effectLst>
            <a:glow rad="63500">
              <a:schemeClr val="bg2">
                <a:alpha val="40000"/>
              </a:schemeClr>
            </a:glow>
          </a:effectLst>
          <a:scene3d>
            <a:camera prst="orthographicFront"/>
            <a:lightRig rig="soft" dir="t"/>
          </a:scene3d>
          <a:sp3d prstMaterial="dkEdge">
            <a:bevelT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8A407B19-532C-D359-3B4D-35738D9A4FB6}"/>
              </a:ext>
            </a:extLst>
          </p:cNvPr>
          <p:cNvSpPr/>
          <p:nvPr/>
        </p:nvSpPr>
        <p:spPr>
          <a:xfrm rot="5842350" flipH="1">
            <a:off x="949705" y="1197234"/>
            <a:ext cx="409547" cy="376458"/>
          </a:xfrm>
          <a:prstGeom prst="curvedLeftArrow">
            <a:avLst>
              <a:gd name="adj1" fmla="val 16568"/>
              <a:gd name="adj2" fmla="val 50000"/>
              <a:gd name="adj3" fmla="val 32121"/>
            </a:avLst>
          </a:prstGeom>
          <a:solidFill>
            <a:schemeClr val="tx1">
              <a:lumMod val="75000"/>
              <a:lumOff val="25000"/>
              <a:alpha val="71111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8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B7D1030-C916-046A-83A2-6B4C0F837FC9}"/>
              </a:ext>
            </a:extLst>
          </p:cNvPr>
          <p:cNvCxnSpPr>
            <a:cxnSpLocks/>
          </p:cNvCxnSpPr>
          <p:nvPr/>
        </p:nvCxnSpPr>
        <p:spPr>
          <a:xfrm flipV="1">
            <a:off x="683746" y="632930"/>
            <a:ext cx="897579" cy="3141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stealth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120F5A-7102-535F-D6D1-A145C141F1E0}"/>
              </a:ext>
            </a:extLst>
          </p:cNvPr>
          <p:cNvSpPr txBox="1"/>
          <p:nvPr/>
        </p:nvSpPr>
        <p:spPr>
          <a:xfrm>
            <a:off x="1219790" y="267786"/>
            <a:ext cx="2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EE88F0-B49D-1F0E-40DE-FD0E655CCEDB}"/>
              </a:ext>
            </a:extLst>
          </p:cNvPr>
          <p:cNvSpPr txBox="1"/>
          <p:nvPr/>
        </p:nvSpPr>
        <p:spPr>
          <a:xfrm>
            <a:off x="1203014" y="1604630"/>
            <a:ext cx="35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𝜙</a:t>
            </a:r>
          </a:p>
        </p:txBody>
      </p:sp>
    </p:spTree>
    <p:extLst>
      <p:ext uri="{BB962C8B-B14F-4D97-AF65-F5344CB8AC3E}">
        <p14:creationId xmlns:p14="http://schemas.microsoft.com/office/powerpoint/2010/main" val="250294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Subarna Sasmal</dc:creator>
  <cp:lastModifiedBy>Subarna Sasmal</cp:lastModifiedBy>
  <cp:revision>20</cp:revision>
  <cp:lastPrinted>2023-10-16T21:39:43Z</cp:lastPrinted>
  <dcterms:created xsi:type="dcterms:W3CDTF">2023-10-10T16:38:33Z</dcterms:created>
  <dcterms:modified xsi:type="dcterms:W3CDTF">2024-01-15T00:38:53Z</dcterms:modified>
</cp:coreProperties>
</file>