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586" autoAdjust="0"/>
  </p:normalViewPr>
  <p:slideViewPr>
    <p:cSldViewPr snapToGrid="0">
      <p:cViewPr varScale="1">
        <p:scale>
          <a:sx n="71" d="100"/>
          <a:sy n="7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6882-550B-532C-B3D1-323A375BD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5E202-C60E-4CE6-3613-18B7C962F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3476-DA9D-B53B-3FCE-2F66664D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A7108-9E66-8874-6731-44D9EF28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1F51B-3C7C-F03F-1C76-F63A4F79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3867-4457-F26C-542C-B9848003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A7E6-DBE5-8C55-7C5B-D20DFCF56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1AA7-93D0-555C-6396-1E4E428B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E3F6-24B6-F5A6-F014-CF3605FE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DDF5-7AF4-A018-5D23-A8D3B82C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9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FA171-2644-B44B-1F89-756A780CE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F3351-4EC9-AB1D-7DD6-A2EE0F65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AEB4-22EC-B4A9-9D39-0166EBAE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1672-8512-1A60-00B2-4AEF249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BE92-4B30-2476-9E50-F0463E41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2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5E64-6749-757F-EF52-03E5202F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B8AB-909A-BDBC-677C-F20150F2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C60F-A296-4511-9BB0-B9FABFBF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7D9E-ED8F-AB6A-D5E2-C7016B03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CB72-DDE0-A8F6-3573-163E733E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4103-989D-69F5-E73A-83FDECC5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645FC-C9E8-CE31-E594-AA138DB67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09E4-CD51-3CE2-1E0B-B113BD98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61FA-1E22-08F4-725E-2F9CB6F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2C5C-FE00-5C14-B134-57E3D575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7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A374-3E25-F300-87DA-D23B3912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9AFB-791C-3016-983F-940657740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A5C89-53D7-5628-6F38-CE9C1419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E6ABA-110F-CE8E-C947-0D1983F2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AC920-1764-0FE0-7097-EA77B892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4ABEE-B2D6-F21E-39E3-56C42D43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2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A52E-47F0-C00E-6F73-CF42B31F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4319-3835-0D35-FD22-2110770A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339C0-872A-AD55-22D9-D6554DA91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E914F-D434-8996-44C9-AE95282A9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B80FF-3450-25AA-CFFA-2EA477D60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312E1-B9D8-A1AC-8D89-0809780D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16805-1E6A-EE07-53A4-32510939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7BA1B-8A82-1432-23FF-529173D4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0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88B9-2B3F-C69C-AD93-C8482F14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9E39-08C2-EEDD-4177-A82D5BB8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ADD6A-2388-4D33-B220-13AD889D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CB0D8-3452-070D-8B97-D53545F9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75B22-3473-2B97-A004-B9277654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1F52E-9B6A-DACE-9C82-C0F125B5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BD21-0F18-946A-3525-71040EE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3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46C1-D313-C559-C7A9-D81DA320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A0C6-B8B2-DDA1-4CD1-F8E7BE59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D0C0B-C419-F89E-E0B2-2CAE01BE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467D0-FFB7-D0AD-416A-EBD3D3D8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B4FFA-F2BB-9B53-856E-10F05A69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DE84-5652-8D25-134A-BF0139C9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551F-30B5-2FC9-3C88-CEE5A625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7854C-DCFD-0912-3D23-26D0E4798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1C7D-7E09-AE06-5DFC-9257876DC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8EA2-0638-47F3-F1A9-5E65B095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8601A-AB9E-2B09-751B-53711D8A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315AE-DC61-E9BC-B31C-512D2D86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E970B-98DF-A966-391F-BA5384AD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8B9B-496A-2943-7F32-66A93369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B05E-9076-526D-A6DE-9A859EFA5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AD72-60C6-4B0B-806B-CD381BAD4C52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C127-50DF-15E6-3E22-08AFF277D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C8AB-E7C4-0528-CF6B-8772B1ABF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D30B2-4D6E-45CF-A522-85CB457A8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2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ackoverflow.com/questions/32649616/sim900a-where-to-wire-key-pin-to-ground-gpio-or-vcc" TargetMode="External"/><Relationship Id="rId11" Type="http://schemas.openxmlformats.org/officeDocument/2006/relationships/hyperlink" Target="https://www.arduinoecia.com.br/2015/02/sensor-de-temperatura-e-umidade-dht22.html" TargetMode="External"/><Relationship Id="rId5" Type="http://schemas.openxmlformats.org/officeDocument/2006/relationships/image" Target="../media/image3.jp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rduinoecia.com.br/2015/02/sensor-de-temperatura-e-umidade-dht22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6BD57-00D6-F298-01C7-B66FA3294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44" y="2455004"/>
            <a:ext cx="4455140" cy="242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F5031-2ECA-4550-7133-DC91DD76C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2" y="2626297"/>
            <a:ext cx="3796258" cy="1866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13CC1B-30A5-5AA6-3D31-B64ECF132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22" y="216020"/>
            <a:ext cx="2178856" cy="1806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6AA7E7-9012-6933-7032-30A70C05C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49" y="862960"/>
            <a:ext cx="666843" cy="771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71C8E0-E4BB-0CD7-16B9-0D508DFF7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95572" y="134378"/>
            <a:ext cx="836706" cy="20608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0CAC1E-A198-210C-822F-EC8B2A8EC1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31" y="3074375"/>
            <a:ext cx="114316" cy="3048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2E68E6-9785-57B3-832C-707A9C45C3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501388" y="524105"/>
            <a:ext cx="1769087" cy="14984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D66641-2AB5-7391-F01C-4685AC0041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7455" y="639092"/>
            <a:ext cx="704948" cy="12193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0421BA0-BDC2-5164-66C7-6D647FDDF3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548" y="5142711"/>
            <a:ext cx="2614877" cy="16432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1A4A62-7794-AE40-FC00-AC731BDBE4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2" y="377739"/>
            <a:ext cx="2414158" cy="22189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E612A4B-C510-CDB0-BC98-5D281BD0E3E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0372"/>
          <a:stretch/>
        </p:blipFill>
        <p:spPr>
          <a:xfrm rot="6102141">
            <a:off x="11018284" y="2837121"/>
            <a:ext cx="1148831" cy="10002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A040736-AA91-9DD2-FA09-CCE30306C6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484767">
            <a:off x="9815290" y="4693286"/>
            <a:ext cx="1212183" cy="80509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047E4F-66A8-BBA3-0AFF-C2DE268F1AF4}"/>
              </a:ext>
            </a:extLst>
          </p:cNvPr>
          <p:cNvCxnSpPr/>
          <p:nvPr/>
        </p:nvCxnSpPr>
        <p:spPr>
          <a:xfrm>
            <a:off x="393700" y="965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F4D7E02-4C1C-573B-719B-70A250F312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36278" y="3229767"/>
            <a:ext cx="1350170" cy="981875"/>
          </a:xfrm>
          <a:prstGeom prst="bentConnector3">
            <a:avLst>
              <a:gd name="adj1" fmla="val -23369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25E6FA-9A83-0752-274C-D5FFE497A85C}"/>
              </a:ext>
            </a:extLst>
          </p:cNvPr>
          <p:cNvCxnSpPr>
            <a:cxnSpLocks/>
          </p:cNvCxnSpPr>
          <p:nvPr/>
        </p:nvCxnSpPr>
        <p:spPr>
          <a:xfrm flipV="1">
            <a:off x="3007882" y="4156331"/>
            <a:ext cx="1508019" cy="249948"/>
          </a:xfrm>
          <a:prstGeom prst="bentConnector3">
            <a:avLst>
              <a:gd name="adj1" fmla="val 986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8436FA6-A833-F339-69E7-2F7D5B966AF0}"/>
              </a:ext>
            </a:extLst>
          </p:cNvPr>
          <p:cNvCxnSpPr>
            <a:cxnSpLocks/>
          </p:cNvCxnSpPr>
          <p:nvPr/>
        </p:nvCxnSpPr>
        <p:spPr>
          <a:xfrm>
            <a:off x="3713583" y="2067295"/>
            <a:ext cx="382116" cy="353753"/>
          </a:xfrm>
          <a:prstGeom prst="bentConnector3">
            <a:avLst>
              <a:gd name="adj1" fmla="val 214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001517-1E15-E416-4E19-0D6C51997324}"/>
              </a:ext>
            </a:extLst>
          </p:cNvPr>
          <p:cNvCxnSpPr/>
          <p:nvPr/>
        </p:nvCxnSpPr>
        <p:spPr>
          <a:xfrm>
            <a:off x="4917287" y="41624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EA3358-AB25-C4D2-D123-E4FB20F61653}"/>
              </a:ext>
            </a:extLst>
          </p:cNvPr>
          <p:cNvCxnSpPr>
            <a:cxnSpLocks/>
          </p:cNvCxnSpPr>
          <p:nvPr/>
        </p:nvCxnSpPr>
        <p:spPr>
          <a:xfrm>
            <a:off x="3843318" y="2057713"/>
            <a:ext cx="750360" cy="143542"/>
          </a:xfrm>
          <a:prstGeom prst="bentConnector3">
            <a:avLst>
              <a:gd name="adj1" fmla="val -26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1DCB0F6-4AD2-6C81-5453-689BC99CF5BA}"/>
              </a:ext>
            </a:extLst>
          </p:cNvPr>
          <p:cNvCxnSpPr>
            <a:cxnSpLocks/>
          </p:cNvCxnSpPr>
          <p:nvPr/>
        </p:nvCxnSpPr>
        <p:spPr>
          <a:xfrm flipH="1">
            <a:off x="4583818" y="2199512"/>
            <a:ext cx="1802" cy="19587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431DB79-7BC4-7577-DAAA-EE4468325A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2528" y="2467252"/>
            <a:ext cx="2061526" cy="1795547"/>
          </a:xfrm>
          <a:prstGeom prst="bentConnector3">
            <a:avLst>
              <a:gd name="adj1" fmla="val 12438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EF3D694-E0DE-F19F-BCF1-9C7963C3AF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2616" y="2070774"/>
            <a:ext cx="1898231" cy="270412"/>
          </a:xfrm>
          <a:prstGeom prst="bentConnector3">
            <a:avLst>
              <a:gd name="adj1" fmla="val -118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C1CAD0E-2CE0-2E85-99B9-CD0C9FDBEC62}"/>
              </a:ext>
            </a:extLst>
          </p:cNvPr>
          <p:cNvCxnSpPr>
            <a:cxnSpLocks/>
          </p:cNvCxnSpPr>
          <p:nvPr/>
        </p:nvCxnSpPr>
        <p:spPr>
          <a:xfrm>
            <a:off x="4101469" y="3039016"/>
            <a:ext cx="43991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52E0462-1E98-921B-F1DE-09E178F74AD8}"/>
              </a:ext>
            </a:extLst>
          </p:cNvPr>
          <p:cNvCxnSpPr/>
          <p:nvPr/>
        </p:nvCxnSpPr>
        <p:spPr>
          <a:xfrm>
            <a:off x="4580119" y="4158297"/>
            <a:ext cx="7341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BC8B42E-C55B-5F54-FA66-CCAC860C413F}"/>
              </a:ext>
            </a:extLst>
          </p:cNvPr>
          <p:cNvCxnSpPr>
            <a:cxnSpLocks/>
          </p:cNvCxnSpPr>
          <p:nvPr/>
        </p:nvCxnSpPr>
        <p:spPr>
          <a:xfrm>
            <a:off x="4800600" y="1768668"/>
            <a:ext cx="46987" cy="238962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C5DAFF4-07FB-2997-E318-4115FB2E232C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4152900"/>
            <a:ext cx="51856" cy="53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1F9E640E-29EE-F9B9-C223-110A8D9A98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26858" y="1771318"/>
            <a:ext cx="1716392" cy="612909"/>
          </a:xfrm>
          <a:prstGeom prst="bentConnector3">
            <a:avLst>
              <a:gd name="adj1" fmla="val 1165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999480BB-B40C-FE63-B145-4964A32BAC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51139" y="1547525"/>
            <a:ext cx="1691880" cy="1545315"/>
          </a:xfrm>
          <a:prstGeom prst="bentConnector3">
            <a:avLst>
              <a:gd name="adj1" fmla="val 158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B724EA02-A2A4-342F-51BC-94680A902FFF}"/>
              </a:ext>
            </a:extLst>
          </p:cNvPr>
          <p:cNvCxnSpPr>
            <a:cxnSpLocks/>
          </p:cNvCxnSpPr>
          <p:nvPr/>
        </p:nvCxnSpPr>
        <p:spPr>
          <a:xfrm rot="5400000">
            <a:off x="5459840" y="1565260"/>
            <a:ext cx="2003293" cy="1818662"/>
          </a:xfrm>
          <a:prstGeom prst="bentConnector3">
            <a:avLst>
              <a:gd name="adj1" fmla="val 423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E6561FD-1255-6594-A2CB-27103A32C2C1}"/>
              </a:ext>
            </a:extLst>
          </p:cNvPr>
          <p:cNvCxnSpPr/>
          <p:nvPr/>
        </p:nvCxnSpPr>
        <p:spPr>
          <a:xfrm flipH="1">
            <a:off x="5446402" y="3478782"/>
            <a:ext cx="969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A44A8668-C4A7-2994-2702-701BA8C4AC97}"/>
              </a:ext>
            </a:extLst>
          </p:cNvPr>
          <p:cNvCxnSpPr>
            <a:cxnSpLocks/>
          </p:cNvCxnSpPr>
          <p:nvPr/>
        </p:nvCxnSpPr>
        <p:spPr>
          <a:xfrm flipV="1">
            <a:off x="3420404" y="3606138"/>
            <a:ext cx="2036326" cy="1193300"/>
          </a:xfrm>
          <a:prstGeom prst="bentConnector3">
            <a:avLst>
              <a:gd name="adj1" fmla="val 3690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34B21A4E-3F51-AA31-9E79-559E3BE71C54}"/>
              </a:ext>
            </a:extLst>
          </p:cNvPr>
          <p:cNvCxnSpPr>
            <a:cxnSpLocks/>
          </p:cNvCxnSpPr>
          <p:nvPr/>
        </p:nvCxnSpPr>
        <p:spPr>
          <a:xfrm>
            <a:off x="5446402" y="3478782"/>
            <a:ext cx="0" cy="127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7959B670-04DF-6617-369A-34B928F2093C}"/>
              </a:ext>
            </a:extLst>
          </p:cNvPr>
          <p:cNvCxnSpPr/>
          <p:nvPr/>
        </p:nvCxnSpPr>
        <p:spPr>
          <a:xfrm>
            <a:off x="3420404" y="4406279"/>
            <a:ext cx="0" cy="393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A8E50442-7063-453E-AB38-1D06FC94D2EF}"/>
              </a:ext>
            </a:extLst>
          </p:cNvPr>
          <p:cNvCxnSpPr>
            <a:cxnSpLocks/>
          </p:cNvCxnSpPr>
          <p:nvPr/>
        </p:nvCxnSpPr>
        <p:spPr>
          <a:xfrm flipV="1">
            <a:off x="4008420" y="2410868"/>
            <a:ext cx="733442" cy="6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A0C4FD2E-675A-C249-405D-C818BE0A0F6C}"/>
              </a:ext>
            </a:extLst>
          </p:cNvPr>
          <p:cNvCxnSpPr>
            <a:cxnSpLocks/>
          </p:cNvCxnSpPr>
          <p:nvPr/>
        </p:nvCxnSpPr>
        <p:spPr>
          <a:xfrm>
            <a:off x="4732691" y="2397876"/>
            <a:ext cx="0" cy="6477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C646CCF-0CDE-F316-8870-BE0D425E4D13}"/>
              </a:ext>
            </a:extLst>
          </p:cNvPr>
          <p:cNvCxnSpPr/>
          <p:nvPr/>
        </p:nvCxnSpPr>
        <p:spPr>
          <a:xfrm flipH="1">
            <a:off x="4653537" y="3039016"/>
            <a:ext cx="7915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2C907C30-4985-65EB-D7F0-39AABFDED6BD}"/>
              </a:ext>
            </a:extLst>
          </p:cNvPr>
          <p:cNvCxnSpPr>
            <a:endCxn id="19" idx="0"/>
          </p:cNvCxnSpPr>
          <p:nvPr/>
        </p:nvCxnSpPr>
        <p:spPr>
          <a:xfrm flipH="1">
            <a:off x="5444489" y="3039016"/>
            <a:ext cx="6650" cy="353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65D75DF-398D-5C74-B987-3897D8B66228}"/>
              </a:ext>
            </a:extLst>
          </p:cNvPr>
          <p:cNvCxnSpPr/>
          <p:nvPr/>
        </p:nvCxnSpPr>
        <p:spPr>
          <a:xfrm flipH="1">
            <a:off x="6442414" y="1768668"/>
            <a:ext cx="19072" cy="238962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391BBF70-B4B5-A3F4-6AAB-D71C519348E0}"/>
              </a:ext>
            </a:extLst>
          </p:cNvPr>
          <p:cNvCxnSpPr/>
          <p:nvPr/>
        </p:nvCxnSpPr>
        <p:spPr>
          <a:xfrm flipH="1">
            <a:off x="6383018" y="4149314"/>
            <a:ext cx="5939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1AC54ED1-859D-08BA-4FEF-0D8DF79008E5}"/>
              </a:ext>
            </a:extLst>
          </p:cNvPr>
          <p:cNvCxnSpPr>
            <a:cxnSpLocks/>
          </p:cNvCxnSpPr>
          <p:nvPr/>
        </p:nvCxnSpPr>
        <p:spPr>
          <a:xfrm flipH="1">
            <a:off x="6511994" y="1785402"/>
            <a:ext cx="28352" cy="1271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31365817-5F90-9B3B-F5F4-683F2C326235}"/>
              </a:ext>
            </a:extLst>
          </p:cNvPr>
          <p:cNvCxnSpPr>
            <a:cxnSpLocks/>
          </p:cNvCxnSpPr>
          <p:nvPr/>
        </p:nvCxnSpPr>
        <p:spPr>
          <a:xfrm rot="5400000">
            <a:off x="3557999" y="1771799"/>
            <a:ext cx="3181780" cy="3090560"/>
          </a:xfrm>
          <a:prstGeom prst="bentConnector3">
            <a:avLst>
              <a:gd name="adj1" fmla="val 100592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484509C-4847-3E4C-3970-7485B00C7E68}"/>
              </a:ext>
            </a:extLst>
          </p:cNvPr>
          <p:cNvCxnSpPr>
            <a:cxnSpLocks/>
          </p:cNvCxnSpPr>
          <p:nvPr/>
        </p:nvCxnSpPr>
        <p:spPr>
          <a:xfrm>
            <a:off x="3577791" y="4402350"/>
            <a:ext cx="25817" cy="524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1013EC2-84CB-3695-F980-15F6858D0375}"/>
              </a:ext>
            </a:extLst>
          </p:cNvPr>
          <p:cNvCxnSpPr>
            <a:cxnSpLocks/>
          </p:cNvCxnSpPr>
          <p:nvPr/>
        </p:nvCxnSpPr>
        <p:spPr>
          <a:xfrm>
            <a:off x="3245760" y="2369357"/>
            <a:ext cx="22051" cy="4494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0" name="Connector: Elbow 409">
            <a:extLst>
              <a:ext uri="{FF2B5EF4-FFF2-40B4-BE49-F238E27FC236}">
                <a16:creationId xmlns:a16="http://schemas.microsoft.com/office/drawing/2014/main" id="{370B90FC-A1A3-35C5-691F-A45F7390F75A}"/>
              </a:ext>
            </a:extLst>
          </p:cNvPr>
          <p:cNvCxnSpPr>
            <a:cxnSpLocks/>
          </p:cNvCxnSpPr>
          <p:nvPr/>
        </p:nvCxnSpPr>
        <p:spPr>
          <a:xfrm>
            <a:off x="1625172" y="110986"/>
            <a:ext cx="4615668" cy="2924143"/>
          </a:xfrm>
          <a:prstGeom prst="bentConnector3">
            <a:avLst>
              <a:gd name="adj1" fmla="val 9919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885B1CC9-7F43-B5C8-8888-B138D693BC77}"/>
              </a:ext>
            </a:extLst>
          </p:cNvPr>
          <p:cNvCxnSpPr>
            <a:cxnSpLocks/>
          </p:cNvCxnSpPr>
          <p:nvPr/>
        </p:nvCxnSpPr>
        <p:spPr>
          <a:xfrm>
            <a:off x="1639498" y="110986"/>
            <a:ext cx="5510" cy="5281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8" name="Connector: Elbow 427">
            <a:extLst>
              <a:ext uri="{FF2B5EF4-FFF2-40B4-BE49-F238E27FC236}">
                <a16:creationId xmlns:a16="http://schemas.microsoft.com/office/drawing/2014/main" id="{E4725BDB-DC27-8AB8-FB54-6C36831644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7791" y="1109315"/>
            <a:ext cx="2074708" cy="1344331"/>
          </a:xfrm>
          <a:prstGeom prst="bentConnector3">
            <a:avLst>
              <a:gd name="adj1" fmla="val -3371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1" name="Connector: Elbow 450">
            <a:extLst>
              <a:ext uri="{FF2B5EF4-FFF2-40B4-BE49-F238E27FC236}">
                <a16:creationId xmlns:a16="http://schemas.microsoft.com/office/drawing/2014/main" id="{2C7DA09E-8C60-8BAB-F71A-393BAFDBED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13126" y="1164054"/>
            <a:ext cx="1894631" cy="1414925"/>
          </a:xfrm>
          <a:prstGeom prst="bentConnector3">
            <a:avLst>
              <a:gd name="adj1" fmla="val -4421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EC45D07D-3AAC-31E9-D275-2DA59DD37C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1545" y="1663807"/>
            <a:ext cx="3383892" cy="3346894"/>
          </a:xfrm>
          <a:prstGeom prst="bentConnector3">
            <a:avLst>
              <a:gd name="adj1" fmla="val 10094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92114E10-091C-871B-8170-2B292020FD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03601" y="4571529"/>
            <a:ext cx="901150" cy="61508"/>
          </a:xfrm>
          <a:prstGeom prst="bentConnector3">
            <a:avLst>
              <a:gd name="adj1" fmla="val 9756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2817E6E-4B8F-CF4C-2085-D22D772349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51579">
            <a:off x="3613196" y="5273698"/>
            <a:ext cx="1933845" cy="1381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2DD8E-CBC2-4E5D-1CD0-89323777E7F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441501">
            <a:off x="5512565" y="5221508"/>
            <a:ext cx="1933845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C5CE3-79B6-933C-FC9F-C05F40640C2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727278">
            <a:off x="7465888" y="5216838"/>
            <a:ext cx="1933845" cy="1381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C35AE-9F2F-8AA9-D047-CD0E901CAC3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0372"/>
          <a:stretch/>
        </p:blipFill>
        <p:spPr>
          <a:xfrm rot="9644153">
            <a:off x="9785884" y="2945715"/>
            <a:ext cx="1148831" cy="1000265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9C33B67-CE8C-0660-5076-B957B00F6033}"/>
              </a:ext>
            </a:extLst>
          </p:cNvPr>
          <p:cNvCxnSpPr>
            <a:cxnSpLocks/>
          </p:cNvCxnSpPr>
          <p:nvPr/>
        </p:nvCxnSpPr>
        <p:spPr>
          <a:xfrm flipV="1">
            <a:off x="2982064" y="4285652"/>
            <a:ext cx="5395167" cy="2332991"/>
          </a:xfrm>
          <a:prstGeom prst="bentConnector3">
            <a:avLst>
              <a:gd name="adj1" fmla="val 12309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36282A-653E-F3B1-5BAC-9155C46B1EC5}"/>
              </a:ext>
            </a:extLst>
          </p:cNvPr>
          <p:cNvCxnSpPr>
            <a:cxnSpLocks/>
          </p:cNvCxnSpPr>
          <p:nvPr/>
        </p:nvCxnSpPr>
        <p:spPr>
          <a:xfrm flipV="1">
            <a:off x="2969291" y="6110053"/>
            <a:ext cx="0" cy="508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B77373ED-0F40-8A30-F197-E805A7945CD7}"/>
              </a:ext>
            </a:extLst>
          </p:cNvPr>
          <p:cNvCxnSpPr>
            <a:cxnSpLocks/>
          </p:cNvCxnSpPr>
          <p:nvPr/>
        </p:nvCxnSpPr>
        <p:spPr>
          <a:xfrm flipH="1">
            <a:off x="3067905" y="5783916"/>
            <a:ext cx="7576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4FB5D4A0-23D2-97F1-B55D-36EA8FC67B27}"/>
              </a:ext>
            </a:extLst>
          </p:cNvPr>
          <p:cNvCxnSpPr/>
          <p:nvPr/>
        </p:nvCxnSpPr>
        <p:spPr>
          <a:xfrm flipV="1">
            <a:off x="9815290" y="3406140"/>
            <a:ext cx="37370" cy="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03A470D2-8719-0BE4-FE39-B87C1A42A8C9}"/>
              </a:ext>
            </a:extLst>
          </p:cNvPr>
          <p:cNvCxnSpPr>
            <a:cxnSpLocks/>
          </p:cNvCxnSpPr>
          <p:nvPr/>
        </p:nvCxnSpPr>
        <p:spPr>
          <a:xfrm>
            <a:off x="8377231" y="4158297"/>
            <a:ext cx="2434103" cy="1343500"/>
          </a:xfrm>
          <a:prstGeom prst="bentConnector3">
            <a:avLst>
              <a:gd name="adj1" fmla="val 56105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5D78D6B8-7C04-01B0-392A-4A56CAC2EBDF}"/>
              </a:ext>
            </a:extLst>
          </p:cNvPr>
          <p:cNvCxnSpPr/>
          <p:nvPr/>
        </p:nvCxnSpPr>
        <p:spPr>
          <a:xfrm flipV="1">
            <a:off x="8892540" y="5166360"/>
            <a:ext cx="0" cy="2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or: Elbow 505">
            <a:extLst>
              <a:ext uri="{FF2B5EF4-FFF2-40B4-BE49-F238E27FC236}">
                <a16:creationId xmlns:a16="http://schemas.microsoft.com/office/drawing/2014/main" id="{BE02BFE2-6EB8-5973-1882-C8312E900E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31451" y="3312183"/>
            <a:ext cx="3172361" cy="2165555"/>
          </a:xfrm>
          <a:prstGeom prst="bentConnector3">
            <a:avLst>
              <a:gd name="adj1" fmla="val 109810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3E82B6F-EFC9-7441-06AB-FB192DF71817}"/>
              </a:ext>
            </a:extLst>
          </p:cNvPr>
          <p:cNvCxnSpPr>
            <a:cxnSpLocks/>
          </p:cNvCxnSpPr>
          <p:nvPr/>
        </p:nvCxnSpPr>
        <p:spPr>
          <a:xfrm>
            <a:off x="5280660" y="5972750"/>
            <a:ext cx="2209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76C171-2FBB-4974-BED8-5FD9CA86C423}"/>
              </a:ext>
            </a:extLst>
          </p:cNvPr>
          <p:cNvCxnSpPr/>
          <p:nvPr/>
        </p:nvCxnSpPr>
        <p:spPr>
          <a:xfrm>
            <a:off x="2720340" y="2721747"/>
            <a:ext cx="0" cy="1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ACDBC46-F68E-ADF5-03EE-4C7C44BDE51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27015" y="4372092"/>
            <a:ext cx="2850802" cy="220007"/>
          </a:xfrm>
          <a:prstGeom prst="bentConnector3">
            <a:avLst>
              <a:gd name="adj1" fmla="val 107201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04F520E-87C8-D29A-B407-878061D5C11A}"/>
              </a:ext>
            </a:extLst>
          </p:cNvPr>
          <p:cNvCxnSpPr>
            <a:cxnSpLocks/>
          </p:cNvCxnSpPr>
          <p:nvPr/>
        </p:nvCxnSpPr>
        <p:spPr>
          <a:xfrm rot="5400000">
            <a:off x="4412570" y="2258548"/>
            <a:ext cx="1303268" cy="293024"/>
          </a:xfrm>
          <a:prstGeom prst="bentConnector3">
            <a:avLst>
              <a:gd name="adj1" fmla="val 8157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C8BAC10-43DC-50C2-FD8B-FCCB672325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76201" y="4950731"/>
            <a:ext cx="1870294" cy="311128"/>
          </a:xfrm>
          <a:prstGeom prst="bentConnector3">
            <a:avLst>
              <a:gd name="adj1" fmla="val 10296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BBD25EF-18B6-094B-31DD-BFCD58781385}"/>
              </a:ext>
            </a:extLst>
          </p:cNvPr>
          <p:cNvCxnSpPr>
            <a:cxnSpLocks/>
          </p:cNvCxnSpPr>
          <p:nvPr/>
        </p:nvCxnSpPr>
        <p:spPr>
          <a:xfrm flipH="1">
            <a:off x="5288618" y="6039171"/>
            <a:ext cx="7829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7F89647C-E11A-B97F-FA20-C4C121603A6E}"/>
              </a:ext>
            </a:extLst>
          </p:cNvPr>
          <p:cNvCxnSpPr>
            <a:cxnSpLocks/>
          </p:cNvCxnSpPr>
          <p:nvPr/>
        </p:nvCxnSpPr>
        <p:spPr>
          <a:xfrm flipV="1">
            <a:off x="3703364" y="5874013"/>
            <a:ext cx="2063994" cy="617605"/>
          </a:xfrm>
          <a:prstGeom prst="bentConnector3">
            <a:avLst>
              <a:gd name="adj1" fmla="val 9153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ABED030-A8DD-0205-A91A-7B499D8B73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64874" y="6130968"/>
            <a:ext cx="599140" cy="122160"/>
          </a:xfrm>
          <a:prstGeom prst="bentConnector3">
            <a:avLst>
              <a:gd name="adj1" fmla="val 9387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666CC4F2-0A05-CE4D-E6D4-315E15C7214D}"/>
              </a:ext>
            </a:extLst>
          </p:cNvPr>
          <p:cNvCxnSpPr>
            <a:cxnSpLocks/>
          </p:cNvCxnSpPr>
          <p:nvPr/>
        </p:nvCxnSpPr>
        <p:spPr>
          <a:xfrm flipV="1">
            <a:off x="5679647" y="5399838"/>
            <a:ext cx="4741734" cy="1091780"/>
          </a:xfrm>
          <a:prstGeom prst="bentConnector3">
            <a:avLst>
              <a:gd name="adj1" fmla="val 9989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C50F53AC-FC8D-0A42-D57C-82906EBCAB82}"/>
              </a:ext>
            </a:extLst>
          </p:cNvPr>
          <p:cNvCxnSpPr/>
          <p:nvPr/>
        </p:nvCxnSpPr>
        <p:spPr>
          <a:xfrm rot="5400000" flipH="1" flipV="1">
            <a:off x="5414700" y="6138961"/>
            <a:ext cx="617605" cy="87711"/>
          </a:xfrm>
          <a:prstGeom prst="bentConnector3">
            <a:avLst>
              <a:gd name="adj1" fmla="val 9996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FE805020-C288-376E-A604-EC70C9C02146}"/>
              </a:ext>
            </a:extLst>
          </p:cNvPr>
          <p:cNvCxnSpPr>
            <a:cxnSpLocks/>
          </p:cNvCxnSpPr>
          <p:nvPr/>
        </p:nvCxnSpPr>
        <p:spPr>
          <a:xfrm>
            <a:off x="7721503" y="5665255"/>
            <a:ext cx="2843818" cy="1065458"/>
          </a:xfrm>
          <a:prstGeom prst="bentConnector3">
            <a:avLst>
              <a:gd name="adj1" fmla="val -948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8ADE8BF-005A-FEC6-11EF-24DF8D093BBB}"/>
              </a:ext>
            </a:extLst>
          </p:cNvPr>
          <p:cNvCxnSpPr>
            <a:cxnSpLocks/>
          </p:cNvCxnSpPr>
          <p:nvPr/>
        </p:nvCxnSpPr>
        <p:spPr>
          <a:xfrm flipV="1">
            <a:off x="10558014" y="5365959"/>
            <a:ext cx="153840" cy="13647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BE9C7FCC-603A-9E1B-EDDD-3ADC3B31A37F}"/>
              </a:ext>
            </a:extLst>
          </p:cNvPr>
          <p:cNvCxnSpPr/>
          <p:nvPr/>
        </p:nvCxnSpPr>
        <p:spPr>
          <a:xfrm rot="10800000" flipV="1">
            <a:off x="8369924" y="2531748"/>
            <a:ext cx="2188090" cy="152493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357D359E-1AF2-D24E-1993-57EAF78E42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75622" y="2679599"/>
            <a:ext cx="3228501" cy="2570686"/>
          </a:xfrm>
          <a:prstGeom prst="bentConnector3">
            <a:avLst>
              <a:gd name="adj1" fmla="val 99211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FC41438-7CD1-2CE1-28B2-BA8BCA09641E}"/>
              </a:ext>
            </a:extLst>
          </p:cNvPr>
          <p:cNvCxnSpPr>
            <a:cxnSpLocks/>
          </p:cNvCxnSpPr>
          <p:nvPr/>
        </p:nvCxnSpPr>
        <p:spPr>
          <a:xfrm>
            <a:off x="7514048" y="5579193"/>
            <a:ext cx="190343" cy="204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F6EEF765-131B-55E6-18EA-9063210651C4}"/>
              </a:ext>
            </a:extLst>
          </p:cNvPr>
          <p:cNvCxnSpPr>
            <a:cxnSpLocks/>
          </p:cNvCxnSpPr>
          <p:nvPr/>
        </p:nvCxnSpPr>
        <p:spPr>
          <a:xfrm rot="10800000">
            <a:off x="2833604" y="2677554"/>
            <a:ext cx="6309808" cy="3272278"/>
          </a:xfrm>
          <a:prstGeom prst="bentConnector3">
            <a:avLst>
              <a:gd name="adj1" fmla="val -1023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DE868F2-21BC-DBE0-50E7-BDE7357976B3}"/>
              </a:ext>
            </a:extLst>
          </p:cNvPr>
          <p:cNvCxnSpPr>
            <a:cxnSpLocks/>
          </p:cNvCxnSpPr>
          <p:nvPr/>
        </p:nvCxnSpPr>
        <p:spPr>
          <a:xfrm flipH="1">
            <a:off x="2833604" y="2672590"/>
            <a:ext cx="5865" cy="1462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2D92FF75-3E3E-2EBB-838B-C332CA1627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5226" y="3762230"/>
            <a:ext cx="2850804" cy="1439730"/>
          </a:xfrm>
          <a:prstGeom prst="bentConnector3">
            <a:avLst>
              <a:gd name="adj1" fmla="val 9844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5010A801-4986-EB3B-BBD8-771C3C48C5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84095" y="4609958"/>
            <a:ext cx="866307" cy="24504"/>
          </a:xfrm>
          <a:prstGeom prst="bentConnector3">
            <a:avLst>
              <a:gd name="adj1" fmla="val 10277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Connector: Elbow 384">
            <a:extLst>
              <a:ext uri="{FF2B5EF4-FFF2-40B4-BE49-F238E27FC236}">
                <a16:creationId xmlns:a16="http://schemas.microsoft.com/office/drawing/2014/main" id="{014723C3-EEDC-6B33-9FE5-BCCDD6899DC8}"/>
              </a:ext>
            </a:extLst>
          </p:cNvPr>
          <p:cNvCxnSpPr>
            <a:cxnSpLocks/>
          </p:cNvCxnSpPr>
          <p:nvPr/>
        </p:nvCxnSpPr>
        <p:spPr>
          <a:xfrm>
            <a:off x="7323572" y="5055363"/>
            <a:ext cx="1832612" cy="966639"/>
          </a:xfrm>
          <a:prstGeom prst="bentConnector3">
            <a:avLst>
              <a:gd name="adj1" fmla="val 113409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1D71E5E2-C3AC-CB56-95E3-AAE58879362B}"/>
              </a:ext>
            </a:extLst>
          </p:cNvPr>
          <p:cNvCxnSpPr>
            <a:cxnSpLocks/>
          </p:cNvCxnSpPr>
          <p:nvPr/>
        </p:nvCxnSpPr>
        <p:spPr>
          <a:xfrm>
            <a:off x="10711854" y="3542460"/>
            <a:ext cx="525321" cy="1232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6B525D20-7EAF-8424-5A6B-87DE084D66D4}"/>
              </a:ext>
            </a:extLst>
          </p:cNvPr>
          <p:cNvCxnSpPr>
            <a:cxnSpLocks/>
          </p:cNvCxnSpPr>
          <p:nvPr/>
        </p:nvCxnSpPr>
        <p:spPr>
          <a:xfrm>
            <a:off x="10670549" y="3665673"/>
            <a:ext cx="670551" cy="103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0" name="Connector: Elbow 439">
            <a:extLst>
              <a:ext uri="{FF2B5EF4-FFF2-40B4-BE49-F238E27FC236}">
                <a16:creationId xmlns:a16="http://schemas.microsoft.com/office/drawing/2014/main" id="{F9AAAB1E-211A-D85A-E373-AF062189D83A}"/>
              </a:ext>
            </a:extLst>
          </p:cNvPr>
          <p:cNvCxnSpPr/>
          <p:nvPr/>
        </p:nvCxnSpPr>
        <p:spPr>
          <a:xfrm rot="5400000" flipH="1" flipV="1">
            <a:off x="5809810" y="4378828"/>
            <a:ext cx="2828394" cy="161977"/>
          </a:xfrm>
          <a:prstGeom prst="bentConnector3">
            <a:avLst>
              <a:gd name="adj1" fmla="val 9748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3" name="Connector: Elbow 442">
            <a:extLst>
              <a:ext uri="{FF2B5EF4-FFF2-40B4-BE49-F238E27FC236}">
                <a16:creationId xmlns:a16="http://schemas.microsoft.com/office/drawing/2014/main" id="{40686EBA-EA03-3AE0-6D4A-8D4D0BB79474}"/>
              </a:ext>
            </a:extLst>
          </p:cNvPr>
          <p:cNvCxnSpPr>
            <a:cxnSpLocks/>
          </p:cNvCxnSpPr>
          <p:nvPr/>
        </p:nvCxnSpPr>
        <p:spPr>
          <a:xfrm rot="10800000">
            <a:off x="2899847" y="2546075"/>
            <a:ext cx="4295792" cy="3346403"/>
          </a:xfrm>
          <a:prstGeom prst="bentConnector3">
            <a:avLst>
              <a:gd name="adj1" fmla="val -1737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2BB22C6-40CE-A7F3-585A-BACEA31AAB6A}"/>
              </a:ext>
            </a:extLst>
          </p:cNvPr>
          <p:cNvCxnSpPr>
            <a:cxnSpLocks/>
          </p:cNvCxnSpPr>
          <p:nvPr/>
        </p:nvCxnSpPr>
        <p:spPr>
          <a:xfrm>
            <a:off x="2908852" y="2550586"/>
            <a:ext cx="0" cy="2627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0" name="Connector: Elbow 519">
            <a:extLst>
              <a:ext uri="{FF2B5EF4-FFF2-40B4-BE49-F238E27FC236}">
                <a16:creationId xmlns:a16="http://schemas.microsoft.com/office/drawing/2014/main" id="{3622BF66-9231-F80D-02FC-4A33C0D52C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59624" y="4901003"/>
            <a:ext cx="1801992" cy="311182"/>
          </a:xfrm>
          <a:prstGeom prst="bentConnector3">
            <a:avLst>
              <a:gd name="adj1" fmla="val 10206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0" name="Connector: Elbow 529">
            <a:extLst>
              <a:ext uri="{FF2B5EF4-FFF2-40B4-BE49-F238E27FC236}">
                <a16:creationId xmlns:a16="http://schemas.microsoft.com/office/drawing/2014/main" id="{BA243DCC-E501-BE65-F065-73A31460C901}"/>
              </a:ext>
            </a:extLst>
          </p:cNvPr>
          <p:cNvCxnSpPr/>
          <p:nvPr/>
        </p:nvCxnSpPr>
        <p:spPr>
          <a:xfrm rot="10800000" flipV="1">
            <a:off x="5886451" y="3317079"/>
            <a:ext cx="4016431" cy="195024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2" name="Connector: Elbow 531">
            <a:extLst>
              <a:ext uri="{FF2B5EF4-FFF2-40B4-BE49-F238E27FC236}">
                <a16:creationId xmlns:a16="http://schemas.microsoft.com/office/drawing/2014/main" id="{33009898-8B26-B9AB-0486-D8D5ED4CCA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04023" y="5322556"/>
            <a:ext cx="450230" cy="33224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47FEC57B-D137-C9DA-4099-E9FE7E0C29F7}"/>
              </a:ext>
            </a:extLst>
          </p:cNvPr>
          <p:cNvCxnSpPr>
            <a:cxnSpLocks/>
          </p:cNvCxnSpPr>
          <p:nvPr/>
        </p:nvCxnSpPr>
        <p:spPr>
          <a:xfrm>
            <a:off x="5565139" y="5708936"/>
            <a:ext cx="180079" cy="380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C0DC8BF4-BEF3-5630-D769-7A250FE4B861}"/>
              </a:ext>
            </a:extLst>
          </p:cNvPr>
          <p:cNvCxnSpPr>
            <a:cxnSpLocks/>
          </p:cNvCxnSpPr>
          <p:nvPr/>
        </p:nvCxnSpPr>
        <p:spPr>
          <a:xfrm flipV="1">
            <a:off x="8332428" y="3476238"/>
            <a:ext cx="1543866" cy="4811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4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DDF1C7-43FE-310E-9998-61C79B3D0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46" y="1694057"/>
            <a:ext cx="4268398" cy="2526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30AE1-70FA-3D9F-B06A-30A9DF01C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65" y="1608846"/>
            <a:ext cx="1383030" cy="2848854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A8C86A1-B392-1B3D-3DFD-7812AD7623B9}"/>
              </a:ext>
            </a:extLst>
          </p:cNvPr>
          <p:cNvCxnSpPr>
            <a:cxnSpLocks/>
          </p:cNvCxnSpPr>
          <p:nvPr/>
        </p:nvCxnSpPr>
        <p:spPr>
          <a:xfrm rot="5400000">
            <a:off x="8008775" y="2406020"/>
            <a:ext cx="3604417" cy="1403822"/>
          </a:xfrm>
          <a:prstGeom prst="bentConnector3">
            <a:avLst>
              <a:gd name="adj1" fmla="val 100138"/>
            </a:avLst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D150961-BD4F-0EF9-269D-96323527A315}"/>
              </a:ext>
            </a:extLst>
          </p:cNvPr>
          <p:cNvCxnSpPr>
            <a:cxnSpLocks/>
          </p:cNvCxnSpPr>
          <p:nvPr/>
        </p:nvCxnSpPr>
        <p:spPr>
          <a:xfrm flipV="1">
            <a:off x="8309141" y="1302064"/>
            <a:ext cx="2203754" cy="513234"/>
          </a:xfrm>
          <a:prstGeom prst="bentConnector3">
            <a:avLst>
              <a:gd name="adj1" fmla="val 209"/>
            </a:avLst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D0B9E1E-3C40-4CC3-DCB7-105EB115E38C}"/>
              </a:ext>
            </a:extLst>
          </p:cNvPr>
          <p:cNvCxnSpPr>
            <a:cxnSpLocks/>
          </p:cNvCxnSpPr>
          <p:nvPr/>
        </p:nvCxnSpPr>
        <p:spPr>
          <a:xfrm>
            <a:off x="5066665" y="4107254"/>
            <a:ext cx="4042408" cy="807647"/>
          </a:xfrm>
          <a:prstGeom prst="bentConnector3">
            <a:avLst>
              <a:gd name="adj1" fmla="val 47"/>
            </a:avLst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18C248E-C10F-1941-D649-1B45860BA2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2917" y="1099653"/>
            <a:ext cx="2583702" cy="694074"/>
          </a:xfrm>
          <a:prstGeom prst="bentConnector3">
            <a:avLst>
              <a:gd name="adj1" fmla="val 100506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AFF93E-77DE-6907-0D45-6CE59FE31641}"/>
              </a:ext>
            </a:extLst>
          </p:cNvPr>
          <p:cNvCxnSpPr>
            <a:cxnSpLocks/>
          </p:cNvCxnSpPr>
          <p:nvPr/>
        </p:nvCxnSpPr>
        <p:spPr>
          <a:xfrm flipH="1">
            <a:off x="10682266" y="1099653"/>
            <a:ext cx="11863" cy="39645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10BAB5-F1E6-D40B-3F8A-8583B63A0CBE}"/>
              </a:ext>
            </a:extLst>
          </p:cNvPr>
          <p:cNvCxnSpPr>
            <a:cxnSpLocks/>
          </p:cNvCxnSpPr>
          <p:nvPr/>
        </p:nvCxnSpPr>
        <p:spPr>
          <a:xfrm flipH="1" flipV="1">
            <a:off x="4722587" y="5064125"/>
            <a:ext cx="5959679" cy="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4A70FCE-DB39-A0CD-1D4D-842080FE5228}"/>
              </a:ext>
            </a:extLst>
          </p:cNvPr>
          <p:cNvCxnSpPr>
            <a:cxnSpLocks/>
          </p:cNvCxnSpPr>
          <p:nvPr/>
        </p:nvCxnSpPr>
        <p:spPr>
          <a:xfrm flipV="1">
            <a:off x="4726940" y="4085029"/>
            <a:ext cx="0" cy="9791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65505CE-8127-7FFD-935E-5CFC47D5C4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71460" y="890643"/>
            <a:ext cx="3018100" cy="903083"/>
          </a:xfrm>
          <a:prstGeom prst="bentConnector3">
            <a:avLst>
              <a:gd name="adj1" fmla="val 100369"/>
            </a:avLst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067C7B6-5A3C-018F-BA70-A62FB5F1F228}"/>
              </a:ext>
            </a:extLst>
          </p:cNvPr>
          <p:cNvCxnSpPr>
            <a:cxnSpLocks/>
          </p:cNvCxnSpPr>
          <p:nvPr/>
        </p:nvCxnSpPr>
        <p:spPr>
          <a:xfrm flipH="1">
            <a:off x="10848975" y="890643"/>
            <a:ext cx="40585" cy="43576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551C1EC-EDCB-7F28-0228-3D09F11E5733}"/>
              </a:ext>
            </a:extLst>
          </p:cNvPr>
          <p:cNvCxnSpPr>
            <a:cxnSpLocks/>
          </p:cNvCxnSpPr>
          <p:nvPr/>
        </p:nvCxnSpPr>
        <p:spPr>
          <a:xfrm>
            <a:off x="4636899" y="4085029"/>
            <a:ext cx="6217940" cy="1158721"/>
          </a:xfrm>
          <a:prstGeom prst="bentConnector3">
            <a:avLst>
              <a:gd name="adj1" fmla="val 138"/>
            </a:avLst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3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E7B265-E41C-77DE-E383-0865C04E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96" y="2165985"/>
            <a:ext cx="4268398" cy="2526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03D30-6A6D-2717-D1AC-392579F66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20940" y="2389822"/>
            <a:ext cx="2372845" cy="2078355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4AD7DA4-A4AA-FF52-FA33-EF578E0459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37020" y="4061459"/>
            <a:ext cx="1478280" cy="630555"/>
          </a:xfrm>
          <a:prstGeom prst="bentConnector3">
            <a:avLst>
              <a:gd name="adj1" fmla="val -558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856B0-C70D-B077-0718-9D480317ED57}"/>
              </a:ext>
            </a:extLst>
          </p:cNvPr>
          <p:cNvCxnSpPr>
            <a:cxnSpLocks/>
          </p:cNvCxnSpPr>
          <p:nvPr/>
        </p:nvCxnSpPr>
        <p:spPr>
          <a:xfrm flipV="1">
            <a:off x="6637019" y="1760220"/>
            <a:ext cx="0" cy="29317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3882B47-677F-75CD-FD18-5D4E4BD2118A}"/>
              </a:ext>
            </a:extLst>
          </p:cNvPr>
          <p:cNvCxnSpPr>
            <a:cxnSpLocks/>
          </p:cNvCxnSpPr>
          <p:nvPr/>
        </p:nvCxnSpPr>
        <p:spPr>
          <a:xfrm flipV="1">
            <a:off x="5929313" y="1760220"/>
            <a:ext cx="707706" cy="629602"/>
          </a:xfrm>
          <a:prstGeom prst="bentConnector3">
            <a:avLst>
              <a:gd name="adj1" fmla="val -114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D88D3A-F396-14C3-B864-23406DEB35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34939" y="4061453"/>
            <a:ext cx="2667004" cy="754384"/>
          </a:xfrm>
          <a:prstGeom prst="bentConnector3">
            <a:avLst>
              <a:gd name="adj1" fmla="val -2619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E4E943-E381-939E-AD40-D4D5AC761B2B}"/>
              </a:ext>
            </a:extLst>
          </p:cNvPr>
          <p:cNvCxnSpPr>
            <a:cxnSpLocks/>
          </p:cNvCxnSpPr>
          <p:nvPr/>
        </p:nvCxnSpPr>
        <p:spPr>
          <a:xfrm flipV="1">
            <a:off x="5234940" y="4564380"/>
            <a:ext cx="0" cy="251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746C94A-A301-B15F-BA83-B17340811D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1300" y="4058911"/>
            <a:ext cx="3136900" cy="946477"/>
          </a:xfrm>
          <a:prstGeom prst="bentConnector3">
            <a:avLst>
              <a:gd name="adj1" fmla="val -3451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D452DCA-63CA-9165-AA32-F2391A022F14}"/>
              </a:ext>
            </a:extLst>
          </p:cNvPr>
          <p:cNvCxnSpPr>
            <a:cxnSpLocks/>
          </p:cNvCxnSpPr>
          <p:nvPr/>
        </p:nvCxnSpPr>
        <p:spPr>
          <a:xfrm>
            <a:off x="5321300" y="4564380"/>
            <a:ext cx="0" cy="441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4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3DB20-0E16-C582-EAFD-42FC2F59A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2"/>
          <a:stretch/>
        </p:blipFill>
        <p:spPr>
          <a:xfrm>
            <a:off x="7985543" y="2245136"/>
            <a:ext cx="1209675" cy="1150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AAFEAF-EAE5-C29F-3D56-59668CF4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87" y="2169488"/>
            <a:ext cx="4268398" cy="252603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00EDD3-F1F5-0EBF-C721-07F6320A0986}"/>
              </a:ext>
            </a:extLst>
          </p:cNvPr>
          <p:cNvCxnSpPr>
            <a:cxnSpLocks/>
          </p:cNvCxnSpPr>
          <p:nvPr/>
        </p:nvCxnSpPr>
        <p:spPr>
          <a:xfrm>
            <a:off x="5393056" y="4575833"/>
            <a:ext cx="0" cy="7222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AE4EAD-B42E-52FA-8FDD-970495B6C0E4}"/>
              </a:ext>
            </a:extLst>
          </p:cNvPr>
          <p:cNvCxnSpPr>
            <a:cxnSpLocks/>
          </p:cNvCxnSpPr>
          <p:nvPr/>
        </p:nvCxnSpPr>
        <p:spPr>
          <a:xfrm flipV="1">
            <a:off x="5653915" y="4575833"/>
            <a:ext cx="0" cy="4914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1D4E1AE-BD5E-DFF0-B835-C11125227F91}"/>
              </a:ext>
            </a:extLst>
          </p:cNvPr>
          <p:cNvCxnSpPr>
            <a:cxnSpLocks/>
            <a:endCxn id="1030" idx="2"/>
          </p:cNvCxnSpPr>
          <p:nvPr/>
        </p:nvCxnSpPr>
        <p:spPr>
          <a:xfrm flipV="1">
            <a:off x="5393056" y="4271647"/>
            <a:ext cx="2982885" cy="1026390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Resistor 3D models - Sketchfab">
            <a:extLst>
              <a:ext uri="{FF2B5EF4-FFF2-40B4-BE49-F238E27FC236}">
                <a16:creationId xmlns:a16="http://schemas.microsoft.com/office/drawing/2014/main" id="{03200231-9CA1-202B-6E9A-4DA3D8A2E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2" b="96790" l="10000" r="90000">
                        <a14:foregroundMark x1="50139" y1="5679" x2="50278" y2="6420"/>
                        <a14:foregroundMark x1="50000" y1="5679" x2="50833" y2="33827"/>
                        <a14:foregroundMark x1="50833" y1="33827" x2="51528" y2="21235"/>
                        <a14:foregroundMark x1="51528" y1="21235" x2="51528" y2="38519"/>
                        <a14:foregroundMark x1="51528" y1="38519" x2="47639" y2="53086"/>
                        <a14:foregroundMark x1="47639" y1="53086" x2="50556" y2="38272"/>
                        <a14:foregroundMark x1="50556" y1="38272" x2="54583" y2="51852"/>
                        <a14:foregroundMark x1="54583" y1="51852" x2="54583" y2="64444"/>
                        <a14:foregroundMark x1="54583" y1="64444" x2="54583" y2="49877"/>
                        <a14:foregroundMark x1="54583" y1="49877" x2="47222" y2="58025"/>
                        <a14:foregroundMark x1="47222" y1="58025" x2="53333" y2="69877"/>
                        <a14:foregroundMark x1="53333" y1="69877" x2="50278" y2="96790"/>
                        <a14:foregroundMark x1="50278" y1="96790" x2="50694" y2="750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351" t="4174" r="44198" b="3776"/>
          <a:stretch/>
        </p:blipFill>
        <p:spPr bwMode="auto">
          <a:xfrm>
            <a:off x="8278187" y="3301523"/>
            <a:ext cx="195508" cy="97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AEEC44-BBC3-7B15-9AB7-E6EAB8B0DFE4}"/>
              </a:ext>
            </a:extLst>
          </p:cNvPr>
          <p:cNvCxnSpPr>
            <a:cxnSpLocks/>
          </p:cNvCxnSpPr>
          <p:nvPr/>
        </p:nvCxnSpPr>
        <p:spPr>
          <a:xfrm>
            <a:off x="5137788" y="4575833"/>
            <a:ext cx="0" cy="9809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537263D-C786-CB03-5D3A-7F95255007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7788" y="3301523"/>
            <a:ext cx="3695062" cy="2255296"/>
          </a:xfrm>
          <a:prstGeom prst="bentConnector3">
            <a:avLst>
              <a:gd name="adj1" fmla="val -3446"/>
            </a:avLst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F402294E-0B4F-FE81-FF0E-EFD2F4DEAD1E}"/>
              </a:ext>
            </a:extLst>
          </p:cNvPr>
          <p:cNvCxnSpPr>
            <a:cxnSpLocks/>
            <a:stCxn id="1030" idx="0"/>
          </p:cNvCxnSpPr>
          <p:nvPr/>
        </p:nvCxnSpPr>
        <p:spPr>
          <a:xfrm rot="16200000" flipH="1" flipV="1">
            <a:off x="6132026" y="2823412"/>
            <a:ext cx="1765804" cy="2722026"/>
          </a:xfrm>
          <a:prstGeom prst="bentConnector4">
            <a:avLst>
              <a:gd name="adj1" fmla="val -2158"/>
              <a:gd name="adj2" fmla="val 1190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6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9FF636-A328-AD5C-0CEE-A75930365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87" y="2169488"/>
            <a:ext cx="4268398" cy="2526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AAA6ED-7A62-E2A6-B3DD-03741793F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1" y="2247286"/>
            <a:ext cx="1245869" cy="2308860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6516D29-B47D-2BCB-4906-FE4D8BA73C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5468" y="4425642"/>
            <a:ext cx="3057368" cy="377825"/>
          </a:xfrm>
          <a:prstGeom prst="bentConnector3">
            <a:avLst>
              <a:gd name="adj1" fmla="val -1965"/>
            </a:avLst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0757B2-D59A-DDF7-BBDD-80BC77782163}"/>
              </a:ext>
            </a:extLst>
          </p:cNvPr>
          <p:cNvCxnSpPr>
            <a:cxnSpLocks/>
          </p:cNvCxnSpPr>
          <p:nvPr/>
        </p:nvCxnSpPr>
        <p:spPr>
          <a:xfrm>
            <a:off x="5655468" y="4587567"/>
            <a:ext cx="0" cy="21590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17CAE21-D74A-E41F-349A-20AB32F8CD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02251" y="4428509"/>
            <a:ext cx="3121027" cy="502266"/>
          </a:xfrm>
          <a:prstGeom prst="bentConnector3">
            <a:avLst>
              <a:gd name="adj1" fmla="val -2085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F42480-264F-C056-E959-9DF58D15F79C}"/>
              </a:ext>
            </a:extLst>
          </p:cNvPr>
          <p:cNvCxnSpPr>
            <a:cxnSpLocks/>
          </p:cNvCxnSpPr>
          <p:nvPr/>
        </p:nvCxnSpPr>
        <p:spPr>
          <a:xfrm>
            <a:off x="5303045" y="4587567"/>
            <a:ext cx="0" cy="343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546C631-E253-D396-677A-F6FC7B348C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22876" y="4448172"/>
            <a:ext cx="3073515" cy="619127"/>
          </a:xfrm>
          <a:prstGeom prst="bentConnector3">
            <a:avLst>
              <a:gd name="adj1" fmla="val -1755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EDF343-B5D4-043B-B9E6-63AE18FA57EF}"/>
              </a:ext>
            </a:extLst>
          </p:cNvPr>
          <p:cNvCxnSpPr>
            <a:cxnSpLocks/>
          </p:cNvCxnSpPr>
          <p:nvPr/>
        </p:nvCxnSpPr>
        <p:spPr>
          <a:xfrm>
            <a:off x="5222875" y="4587567"/>
            <a:ext cx="0" cy="479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7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C30BDB-E5F7-5FB8-3A97-D8F53279C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34" y="2325899"/>
            <a:ext cx="4268398" cy="2526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667B48-F681-42BE-9E78-317B961C4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11" y="2325899"/>
            <a:ext cx="2743199" cy="2526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9F92A4-0839-E74F-19A5-C96144EBD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51579">
            <a:off x="6327820" y="4997533"/>
            <a:ext cx="1933845" cy="1381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D1CFA-1AC0-B4C0-BA86-746A85CBD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84767">
            <a:off x="9815290" y="4693286"/>
            <a:ext cx="1212183" cy="805092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187642-2039-F0C5-8D9C-A208E463E824}"/>
              </a:ext>
            </a:extLst>
          </p:cNvPr>
          <p:cNvCxnSpPr>
            <a:cxnSpLocks/>
          </p:cNvCxnSpPr>
          <p:nvPr/>
        </p:nvCxnSpPr>
        <p:spPr>
          <a:xfrm rot="10800000">
            <a:off x="3048000" y="5372100"/>
            <a:ext cx="736600" cy="10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B9B5D9-35E0-C810-122B-9CB30D22E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9" y="2152578"/>
            <a:ext cx="4268398" cy="2526030"/>
          </a:xfrm>
          <a:prstGeom prst="rect">
            <a:avLst/>
          </a:prstGeom>
        </p:spPr>
      </p:pic>
      <p:pic>
        <p:nvPicPr>
          <p:cNvPr id="3" name="Picture 6" descr="Resistor 3D models - Sketchfab">
            <a:extLst>
              <a:ext uri="{FF2B5EF4-FFF2-40B4-BE49-F238E27FC236}">
                <a16:creationId xmlns:a16="http://schemas.microsoft.com/office/drawing/2014/main" id="{BF4A9557-FFE4-B1F4-CBB7-F38EAE219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32" b="96790" l="10000" r="90000">
                        <a14:foregroundMark x1="50139" y1="5679" x2="50278" y2="6420"/>
                        <a14:foregroundMark x1="50000" y1="5679" x2="50833" y2="33827"/>
                        <a14:foregroundMark x1="50833" y1="33827" x2="51528" y2="21235"/>
                        <a14:foregroundMark x1="51528" y1="21235" x2="51528" y2="38519"/>
                        <a14:foregroundMark x1="51528" y1="38519" x2="47639" y2="53086"/>
                        <a14:foregroundMark x1="47639" y1="53086" x2="50556" y2="38272"/>
                        <a14:foregroundMark x1="50556" y1="38272" x2="54583" y2="51852"/>
                        <a14:foregroundMark x1="54583" y1="51852" x2="54583" y2="64444"/>
                        <a14:foregroundMark x1="54583" y1="64444" x2="54583" y2="49877"/>
                        <a14:foregroundMark x1="54583" y1="49877" x2="47222" y2="58025"/>
                        <a14:foregroundMark x1="47222" y1="58025" x2="53333" y2="69877"/>
                        <a14:foregroundMark x1="53333" y1="69877" x2="50278" y2="96790"/>
                        <a14:foregroundMark x1="50278" y1="96790" x2="50694" y2="750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351" t="4174" r="44198" b="3776"/>
          <a:stretch/>
        </p:blipFill>
        <p:spPr bwMode="auto">
          <a:xfrm rot="5400000">
            <a:off x="6822264" y="3342266"/>
            <a:ext cx="167941" cy="6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DR Light Dependent Resistor, Photoresistor LDR Working, LDR based Projects">
            <a:extLst>
              <a:ext uri="{FF2B5EF4-FFF2-40B4-BE49-F238E27FC236}">
                <a16:creationId xmlns:a16="http://schemas.microsoft.com/office/drawing/2014/main" id="{F9C19D22-3370-33AC-A11B-325407AE4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4" t="12682" r="25327" b="14874"/>
          <a:stretch/>
        </p:blipFill>
        <p:spPr bwMode="auto">
          <a:xfrm>
            <a:off x="6406169" y="1617381"/>
            <a:ext cx="10001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B5957-816C-8704-AECC-8FD3920EAF48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6575240" y="3152389"/>
            <a:ext cx="1" cy="5208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C6231E-B96D-2ADA-A9CA-E06C5D64F369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622835" y="3673261"/>
            <a:ext cx="1952406" cy="1193628"/>
          </a:xfrm>
          <a:prstGeom prst="bentConnector3">
            <a:avLst>
              <a:gd name="adj1" fmla="val 98396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8B6784-C689-634C-47B4-9795BEC05198}"/>
              </a:ext>
            </a:extLst>
          </p:cNvPr>
          <p:cNvCxnSpPr>
            <a:cxnSpLocks/>
          </p:cNvCxnSpPr>
          <p:nvPr/>
        </p:nvCxnSpPr>
        <p:spPr>
          <a:xfrm flipV="1">
            <a:off x="4622835" y="4563994"/>
            <a:ext cx="0" cy="30289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9F4D8F9-C6E4-8FFB-0CF7-90C01C66546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7237229" y="3153975"/>
            <a:ext cx="6350" cy="519286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B037A9A-AAC3-E8CB-92F7-FE6A110B8D2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4280694" y="3673261"/>
            <a:ext cx="2956535" cy="1314615"/>
          </a:xfrm>
          <a:prstGeom prst="bentConnector3">
            <a:avLst>
              <a:gd name="adj1" fmla="val -924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E3BAA3-C6C6-029F-B5D4-AFB7F245328B}"/>
              </a:ext>
            </a:extLst>
          </p:cNvPr>
          <p:cNvCxnSpPr>
            <a:cxnSpLocks/>
          </p:cNvCxnSpPr>
          <p:nvPr/>
        </p:nvCxnSpPr>
        <p:spPr>
          <a:xfrm flipV="1">
            <a:off x="4280694" y="4563994"/>
            <a:ext cx="0" cy="4238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5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Omm Prasad Singh</dc:creator>
  <cp:lastModifiedBy>Omm Prasad Singh</cp:lastModifiedBy>
  <cp:revision>4</cp:revision>
  <dcterms:created xsi:type="dcterms:W3CDTF">2023-08-23T05:43:32Z</dcterms:created>
  <dcterms:modified xsi:type="dcterms:W3CDTF">2023-08-31T11:19:19Z</dcterms:modified>
</cp:coreProperties>
</file>