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AA9C8-9BF4-4360-BE6E-696D4F70EA2B}" v="9" dt="2020-07-09T01:18:2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ozar" userId="df5aaedc80cae996" providerId="LiveId" clId="{D23AA9C8-9BF4-4360-BE6E-696D4F70EA2B}"/>
    <pc:docChg chg="undo custSel mod addSld delSld modSld">
      <pc:chgData name="Mike Kozar" userId="df5aaedc80cae996" providerId="LiveId" clId="{D23AA9C8-9BF4-4360-BE6E-696D4F70EA2B}" dt="2020-07-09T01:21:33.999" v="546" actId="20577"/>
      <pc:docMkLst>
        <pc:docMk/>
      </pc:docMkLst>
      <pc:sldChg chg="addSp modSp mod">
        <pc:chgData name="Mike Kozar" userId="df5aaedc80cae996" providerId="LiveId" clId="{D23AA9C8-9BF4-4360-BE6E-696D4F70EA2B}" dt="2020-07-09T01:21:15.524" v="540" actId="20577"/>
        <pc:sldMkLst>
          <pc:docMk/>
          <pc:sldMk cId="2148731775" sldId="257"/>
        </pc:sldMkLst>
        <pc:spChg chg="add mod">
          <ac:chgData name="Mike Kozar" userId="df5aaedc80cae996" providerId="LiveId" clId="{D23AA9C8-9BF4-4360-BE6E-696D4F70EA2B}" dt="2020-07-09T01:21:15.524" v="540" actId="20577"/>
          <ac:spMkLst>
            <pc:docMk/>
            <pc:sldMk cId="2148731775" sldId="257"/>
            <ac:spMk id="4" creationId="{6EEFC409-4E37-41CC-8BD7-77909BB4741C}"/>
          </ac:spMkLst>
        </pc:spChg>
      </pc:sldChg>
      <pc:sldChg chg="addSp modSp mod">
        <pc:chgData name="Mike Kozar" userId="df5aaedc80cae996" providerId="LiveId" clId="{D23AA9C8-9BF4-4360-BE6E-696D4F70EA2B}" dt="2020-07-09T01:21:18.637" v="541" actId="20577"/>
        <pc:sldMkLst>
          <pc:docMk/>
          <pc:sldMk cId="2967022380" sldId="258"/>
        </pc:sldMkLst>
        <pc:spChg chg="add mod">
          <ac:chgData name="Mike Kozar" userId="df5aaedc80cae996" providerId="LiveId" clId="{D23AA9C8-9BF4-4360-BE6E-696D4F70EA2B}" dt="2020-07-09T01:21:18.637" v="541" actId="20577"/>
          <ac:spMkLst>
            <pc:docMk/>
            <pc:sldMk cId="2967022380" sldId="258"/>
            <ac:spMk id="4" creationId="{AC2C45D7-B92D-400C-AA27-C40FD07E41AD}"/>
          </ac:spMkLst>
        </pc:spChg>
      </pc:sldChg>
      <pc:sldChg chg="addSp modSp mod">
        <pc:chgData name="Mike Kozar" userId="df5aaedc80cae996" providerId="LiveId" clId="{D23AA9C8-9BF4-4360-BE6E-696D4F70EA2B}" dt="2020-07-09T01:21:21.692" v="542" actId="20577"/>
        <pc:sldMkLst>
          <pc:docMk/>
          <pc:sldMk cId="441450240" sldId="259"/>
        </pc:sldMkLst>
        <pc:spChg chg="add mod">
          <ac:chgData name="Mike Kozar" userId="df5aaedc80cae996" providerId="LiveId" clId="{D23AA9C8-9BF4-4360-BE6E-696D4F70EA2B}" dt="2020-07-09T01:21:21.692" v="542" actId="20577"/>
          <ac:spMkLst>
            <pc:docMk/>
            <pc:sldMk cId="441450240" sldId="259"/>
            <ac:spMk id="4" creationId="{E6B9B563-13C6-4A31-86B2-0291338D63A0}"/>
          </ac:spMkLst>
        </pc:spChg>
      </pc:sldChg>
      <pc:sldChg chg="addSp modSp mod">
        <pc:chgData name="Mike Kozar" userId="df5aaedc80cae996" providerId="LiveId" clId="{D23AA9C8-9BF4-4360-BE6E-696D4F70EA2B}" dt="2020-07-09T01:21:24.396" v="543" actId="20577"/>
        <pc:sldMkLst>
          <pc:docMk/>
          <pc:sldMk cId="4290294454" sldId="260"/>
        </pc:sldMkLst>
        <pc:spChg chg="mod">
          <ac:chgData name="Mike Kozar" userId="df5aaedc80cae996" providerId="LiveId" clId="{D23AA9C8-9BF4-4360-BE6E-696D4F70EA2B}" dt="2020-07-07T00:57:17.858" v="71" actId="20577"/>
          <ac:spMkLst>
            <pc:docMk/>
            <pc:sldMk cId="4290294454" sldId="260"/>
            <ac:spMk id="3" creationId="{8D08359E-4E68-44C6-93D8-5B8B3206924D}"/>
          </ac:spMkLst>
        </pc:spChg>
        <pc:spChg chg="add mod">
          <ac:chgData name="Mike Kozar" userId="df5aaedc80cae996" providerId="LiveId" clId="{D23AA9C8-9BF4-4360-BE6E-696D4F70EA2B}" dt="2020-07-09T01:21:24.396" v="543" actId="20577"/>
          <ac:spMkLst>
            <pc:docMk/>
            <pc:sldMk cId="4290294454" sldId="260"/>
            <ac:spMk id="4" creationId="{F095FE43-2B78-411E-8D1D-57E556E34E19}"/>
          </ac:spMkLst>
        </pc:spChg>
      </pc:sldChg>
      <pc:sldChg chg="addSp modSp mod">
        <pc:chgData name="Mike Kozar" userId="df5aaedc80cae996" providerId="LiveId" clId="{D23AA9C8-9BF4-4360-BE6E-696D4F70EA2B}" dt="2020-07-09T01:21:27.530" v="544" actId="20577"/>
        <pc:sldMkLst>
          <pc:docMk/>
          <pc:sldMk cId="3515397940" sldId="261"/>
        </pc:sldMkLst>
        <pc:spChg chg="add mod">
          <ac:chgData name="Mike Kozar" userId="df5aaedc80cae996" providerId="LiveId" clId="{D23AA9C8-9BF4-4360-BE6E-696D4F70EA2B}" dt="2020-07-09T01:21:27.530" v="544" actId="20577"/>
          <ac:spMkLst>
            <pc:docMk/>
            <pc:sldMk cId="3515397940" sldId="261"/>
            <ac:spMk id="4" creationId="{4D49C2CF-DCDD-4124-86E3-71B630C8DAE6}"/>
          </ac:spMkLst>
        </pc:spChg>
        <pc:picChg chg="add mod">
          <ac:chgData name="Mike Kozar" userId="df5aaedc80cae996" providerId="LiveId" clId="{D23AA9C8-9BF4-4360-BE6E-696D4F70EA2B}" dt="2020-07-07T00:53:49.186" v="46" actId="1076"/>
          <ac:picMkLst>
            <pc:docMk/>
            <pc:sldMk cId="3515397940" sldId="261"/>
            <ac:picMk id="5" creationId="{3F7CBD4D-08A9-4A4D-BBB3-D2E55AA4B642}"/>
          </ac:picMkLst>
        </pc:picChg>
      </pc:sldChg>
      <pc:sldChg chg="addSp delSp modSp mod">
        <pc:chgData name="Mike Kozar" userId="df5aaedc80cae996" providerId="LiveId" clId="{D23AA9C8-9BF4-4360-BE6E-696D4F70EA2B}" dt="2020-07-09T01:21:30" v="545" actId="20577"/>
        <pc:sldMkLst>
          <pc:docMk/>
          <pc:sldMk cId="3225861887" sldId="262"/>
        </pc:sldMkLst>
        <pc:spChg chg="mod">
          <ac:chgData name="Mike Kozar" userId="df5aaedc80cae996" providerId="LiveId" clId="{D23AA9C8-9BF4-4360-BE6E-696D4F70EA2B}" dt="2020-07-09T00:16:36.980" v="101" actId="20577"/>
          <ac:spMkLst>
            <pc:docMk/>
            <pc:sldMk cId="3225861887" sldId="262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1:30" v="545" actId="20577"/>
          <ac:spMkLst>
            <pc:docMk/>
            <pc:sldMk cId="3225861887" sldId="262"/>
            <ac:spMk id="5" creationId="{FAE449AF-BC68-4F2B-8BA4-68C952871ADA}"/>
          </ac:spMkLst>
        </pc:spChg>
        <pc:spChg chg="add del mod">
          <ac:chgData name="Mike Kozar" userId="df5aaedc80cae996" providerId="LiveId" clId="{D23AA9C8-9BF4-4360-BE6E-696D4F70EA2B}" dt="2020-07-09T01:07:44.892" v="450" actId="478"/>
          <ac:spMkLst>
            <pc:docMk/>
            <pc:sldMk cId="3225861887" sldId="262"/>
            <ac:spMk id="9" creationId="{11880D02-2DA7-4EAB-92AF-F836179EC689}"/>
          </ac:spMkLst>
        </pc:spChg>
        <pc:picChg chg="add del mod">
          <ac:chgData name="Mike Kozar" userId="df5aaedc80cae996" providerId="LiveId" clId="{D23AA9C8-9BF4-4360-BE6E-696D4F70EA2B}" dt="2020-07-07T00:53:57.416" v="50" actId="478"/>
          <ac:picMkLst>
            <pc:docMk/>
            <pc:sldMk cId="3225861887" sldId="262"/>
            <ac:picMk id="5" creationId="{85F14CB4-71C4-46B1-B7DF-7FD767636CD4}"/>
          </ac:picMkLst>
        </pc:picChg>
        <pc:picChg chg="add mod">
          <ac:chgData name="Mike Kozar" userId="df5aaedc80cae996" providerId="LiveId" clId="{D23AA9C8-9BF4-4360-BE6E-696D4F70EA2B}" dt="2020-07-07T00:54:48.610" v="56" actId="1076"/>
          <ac:picMkLst>
            <pc:docMk/>
            <pc:sldMk cId="3225861887" sldId="262"/>
            <ac:picMk id="7" creationId="{0E30EE04-DBBC-4EDF-831F-5699292A3FF5}"/>
          </ac:picMkLst>
        </pc:picChg>
      </pc:sldChg>
      <pc:sldChg chg="addSp modSp mod">
        <pc:chgData name="Mike Kozar" userId="df5aaedc80cae996" providerId="LiveId" clId="{D23AA9C8-9BF4-4360-BE6E-696D4F70EA2B}" dt="2020-07-09T01:20:23.373" v="533" actId="20577"/>
        <pc:sldMkLst>
          <pc:docMk/>
          <pc:sldMk cId="44018057" sldId="263"/>
        </pc:sldMkLst>
        <pc:spChg chg="mod">
          <ac:chgData name="Mike Kozar" userId="df5aaedc80cae996" providerId="LiveId" clId="{D23AA9C8-9BF4-4360-BE6E-696D4F70EA2B}" dt="2020-07-09T01:08:06.611" v="452" actId="20577"/>
          <ac:spMkLst>
            <pc:docMk/>
            <pc:sldMk cId="44018057" sldId="263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0:23.373" v="533" actId="20577"/>
          <ac:spMkLst>
            <pc:docMk/>
            <pc:sldMk cId="44018057" sldId="263"/>
            <ac:spMk id="4" creationId="{52C5F56E-B445-42EE-9EAC-A0FC8C5E52CA}"/>
          </ac:spMkLst>
        </pc:spChg>
        <pc:picChg chg="add mod">
          <ac:chgData name="Mike Kozar" userId="df5aaedc80cae996" providerId="LiveId" clId="{D23AA9C8-9BF4-4360-BE6E-696D4F70EA2B}" dt="2020-07-07T00:56:00.986" v="61" actId="1076"/>
          <ac:picMkLst>
            <pc:docMk/>
            <pc:sldMk cId="44018057" sldId="263"/>
            <ac:picMk id="5" creationId="{7D495DB5-AA72-4745-8A2F-F25908721908}"/>
          </ac:picMkLst>
        </pc:picChg>
      </pc:sldChg>
      <pc:sldChg chg="addSp modSp mod">
        <pc:chgData name="Mike Kozar" userId="df5aaedc80cae996" providerId="LiveId" clId="{D23AA9C8-9BF4-4360-BE6E-696D4F70EA2B}" dt="2020-07-09T01:20:45.620" v="534" actId="22"/>
        <pc:sldMkLst>
          <pc:docMk/>
          <pc:sldMk cId="3435073343" sldId="264"/>
        </pc:sldMkLst>
        <pc:spChg chg="mod">
          <ac:chgData name="Mike Kozar" userId="df5aaedc80cae996" providerId="LiveId" clId="{D23AA9C8-9BF4-4360-BE6E-696D4F70EA2B}" dt="2020-07-09T01:08:09.677" v="454" actId="20577"/>
          <ac:spMkLst>
            <pc:docMk/>
            <pc:sldMk cId="3435073343" sldId="264"/>
            <ac:spMk id="3" creationId="{A5D60E94-C915-4171-941A-150943AD0704}"/>
          </ac:spMkLst>
        </pc:spChg>
        <pc:spChg chg="add">
          <ac:chgData name="Mike Kozar" userId="df5aaedc80cae996" providerId="LiveId" clId="{D23AA9C8-9BF4-4360-BE6E-696D4F70EA2B}" dt="2020-07-09T01:20:45.620" v="534" actId="22"/>
          <ac:spMkLst>
            <pc:docMk/>
            <pc:sldMk cId="3435073343" sldId="264"/>
            <ac:spMk id="4" creationId="{3411DBA5-078E-4E3B-9980-C7E362A4ED3C}"/>
          </ac:spMkLst>
        </pc:spChg>
        <pc:picChg chg="add mod">
          <ac:chgData name="Mike Kozar" userId="df5aaedc80cae996" providerId="LiveId" clId="{D23AA9C8-9BF4-4360-BE6E-696D4F70EA2B}" dt="2020-07-07T00:56:10.434" v="67" actId="1076"/>
          <ac:picMkLst>
            <pc:docMk/>
            <pc:sldMk cId="3435073343" sldId="264"/>
            <ac:picMk id="5" creationId="{6E876BBC-0A76-49D5-B3A4-EE750FD38393}"/>
          </ac:picMkLst>
        </pc:picChg>
      </pc:sldChg>
      <pc:sldChg chg="addSp mod">
        <pc:chgData name="Mike Kozar" userId="df5aaedc80cae996" providerId="LiveId" clId="{D23AA9C8-9BF4-4360-BE6E-696D4F70EA2B}" dt="2020-07-09T01:20:46.924" v="535" actId="22"/>
        <pc:sldMkLst>
          <pc:docMk/>
          <pc:sldMk cId="3284394243" sldId="265"/>
        </pc:sldMkLst>
        <pc:spChg chg="add">
          <ac:chgData name="Mike Kozar" userId="df5aaedc80cae996" providerId="LiveId" clId="{D23AA9C8-9BF4-4360-BE6E-696D4F70EA2B}" dt="2020-07-09T01:20:46.924" v="535" actId="22"/>
          <ac:spMkLst>
            <pc:docMk/>
            <pc:sldMk cId="3284394243" sldId="265"/>
            <ac:spMk id="4" creationId="{DBCEB60B-0DD2-4C60-AC7D-557A0FDDFCA4}"/>
          </ac:spMkLst>
        </pc:spChg>
      </pc:sldChg>
      <pc:sldChg chg="addSp mod">
        <pc:chgData name="Mike Kozar" userId="df5aaedc80cae996" providerId="LiveId" clId="{D23AA9C8-9BF4-4360-BE6E-696D4F70EA2B}" dt="2020-07-09T01:21:05.185" v="537" actId="22"/>
        <pc:sldMkLst>
          <pc:docMk/>
          <pc:sldMk cId="2972871799" sldId="266"/>
        </pc:sldMkLst>
        <pc:spChg chg="add">
          <ac:chgData name="Mike Kozar" userId="df5aaedc80cae996" providerId="LiveId" clId="{D23AA9C8-9BF4-4360-BE6E-696D4F70EA2B}" dt="2020-07-09T01:21:05.185" v="537" actId="22"/>
          <ac:spMkLst>
            <pc:docMk/>
            <pc:sldMk cId="2972871799" sldId="266"/>
            <ac:spMk id="5" creationId="{E36E8A6D-747F-4B35-A288-DB44242E04C9}"/>
          </ac:spMkLst>
        </pc:spChg>
      </pc:sldChg>
      <pc:sldChg chg="modSp mod modShow">
        <pc:chgData name="Mike Kozar" userId="df5aaedc80cae996" providerId="LiveId" clId="{D23AA9C8-9BF4-4360-BE6E-696D4F70EA2B}" dt="2020-07-09T01:20:54.801" v="536" actId="729"/>
        <pc:sldMkLst>
          <pc:docMk/>
          <pc:sldMk cId="4038533530" sldId="267"/>
        </pc:sldMkLst>
        <pc:spChg chg="mod">
          <ac:chgData name="Mike Kozar" userId="df5aaedc80cae996" providerId="LiveId" clId="{D23AA9C8-9BF4-4360-BE6E-696D4F70EA2B}" dt="2020-07-07T00:58:23.883" v="93" actId="20577"/>
          <ac:spMkLst>
            <pc:docMk/>
            <pc:sldMk cId="4038533530" sldId="267"/>
            <ac:spMk id="3" creationId="{13418A87-B8DE-42DE-8BDA-CDDD784AA6B4}"/>
          </ac:spMkLst>
        </pc:spChg>
      </pc:sldChg>
      <pc:sldChg chg="modSp new del mod">
        <pc:chgData name="Mike Kozar" userId="df5aaedc80cae996" providerId="LiveId" clId="{D23AA9C8-9BF4-4360-BE6E-696D4F70EA2B}" dt="2020-07-09T00:17:32.632" v="129" actId="47"/>
        <pc:sldMkLst>
          <pc:docMk/>
          <pc:sldMk cId="1626419688" sldId="268"/>
        </pc:sldMkLst>
        <pc:spChg chg="mod">
          <ac:chgData name="Mike Kozar" userId="df5aaedc80cae996" providerId="LiveId" clId="{D23AA9C8-9BF4-4360-BE6E-696D4F70EA2B}" dt="2020-07-09T00:17:26.260" v="127" actId="20577"/>
          <ac:spMkLst>
            <pc:docMk/>
            <pc:sldMk cId="1626419688" sldId="268"/>
            <ac:spMk id="2" creationId="{0521D8CC-CF19-43A8-8AA2-A5045C47458A}"/>
          </ac:spMkLst>
        </pc:spChg>
      </pc:sldChg>
      <pc:sldChg chg="addSp delSp modSp add mod">
        <pc:chgData name="Mike Kozar" userId="df5aaedc80cae996" providerId="LiveId" clId="{D23AA9C8-9BF4-4360-BE6E-696D4F70EA2B}" dt="2020-07-09T01:21:33.999" v="546" actId="20577"/>
        <pc:sldMkLst>
          <pc:docMk/>
          <pc:sldMk cId="2159491892" sldId="269"/>
        </pc:sldMkLst>
        <pc:spChg chg="mo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" creationId="{749C9F22-6D45-4089-9777-B1E1AC655C89}"/>
          </ac:spMkLst>
        </pc:spChg>
        <pc:spChg chg="mod">
          <ac:chgData name="Mike Kozar" userId="df5aaedc80cae996" providerId="LiveId" clId="{D23AA9C8-9BF4-4360-BE6E-696D4F70EA2B}" dt="2020-07-09T01:06:41.938" v="448" actId="113"/>
          <ac:spMkLst>
            <pc:docMk/>
            <pc:sldMk cId="2159491892" sldId="269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1:33.999" v="546" actId="20577"/>
          <ac:spMkLst>
            <pc:docMk/>
            <pc:sldMk cId="2159491892" sldId="269"/>
            <ac:spMk id="4" creationId="{ED73F14F-0AB5-44C7-8F7F-E0BDEB8D36EB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8" creationId="{907EF6B7-1338-4443-8C46-6A318D952DFD}"/>
          </ac:spMkLst>
        </pc:spChg>
        <pc:spChg chg="del">
          <ac:chgData name="Mike Kozar" userId="df5aaedc80cae996" providerId="LiveId" clId="{D23AA9C8-9BF4-4360-BE6E-696D4F70EA2B}" dt="2020-07-09T00:17:44.422" v="148" actId="478"/>
          <ac:spMkLst>
            <pc:docMk/>
            <pc:sldMk cId="2159491892" sldId="269"/>
            <ac:spMk id="9" creationId="{11880D02-2DA7-4EAB-92AF-F836179EC689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10" creationId="{DAAE4CDD-124C-4DCF-9584-B6033B545DD5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12" creationId="{081E4A58-353D-44AE-B2FC-2A74E2E400F7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4" creationId="{CABBD4C1-E6F8-46F6-8152-A8A97490BF4D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5" creationId="{F837543A-6020-4505-A233-C9DB4BF74011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6" creationId="{83BA5EF5-1FE9-4BF9-83BB-269BCDDF6156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7" creationId="{35B16301-FB18-48BA-A6DD-C37CAF6F9A18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9" creationId="{C3C0D90E-074A-4F52-9B11-B52BEF4BCBE5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0" creationId="{88853921-7BC9-4BDE-ACAB-133C683C82D6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2" creationId="{09192968-3AE7-4470-A61C-97294BB92731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4" creationId="{3AB72E55-43E4-4356-BFE8-E2102CB0B505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9" creationId="{1BB867FF-FC45-48F7-8104-F89BE54909F1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31" creationId="{8BB56887-D0D5-4F0C-9E19-7247EB83C8B7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33" creationId="{081E4A58-353D-44AE-B2FC-2A74E2E400F7}"/>
          </ac:spMkLst>
        </pc:spChg>
        <pc:picChg chg="del">
          <ac:chgData name="Mike Kozar" userId="df5aaedc80cae996" providerId="LiveId" clId="{D23AA9C8-9BF4-4360-BE6E-696D4F70EA2B}" dt="2020-07-09T00:17:40.391" v="146" actId="478"/>
          <ac:picMkLst>
            <pc:docMk/>
            <pc:sldMk cId="2159491892" sldId="269"/>
            <ac:picMk id="7" creationId="{0E30EE04-DBBC-4EDF-831F-5699292A3FF5}"/>
          </ac:picMkLst>
        </pc:picChg>
        <pc:cxnChg chg="add del">
          <ac:chgData name="Mike Kozar" userId="df5aaedc80cae996" providerId="LiveId" clId="{D23AA9C8-9BF4-4360-BE6E-696D4F70EA2B}" dt="2020-07-09T01:06:34.574" v="445" actId="26606"/>
          <ac:cxnSpMkLst>
            <pc:docMk/>
            <pc:sldMk cId="2159491892" sldId="269"/>
            <ac:cxnSpMk id="18" creationId="{4B3BCACB-5880-460B-9606-8C433A9A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B7E4-B594-4DA2-B0F9-19F0AFBB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A7A7-3A2F-4817-B27B-5414E3DB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A50D-13BC-48CB-ADBD-5B84C81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2EC5-84CD-4C2B-A766-F04BA348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294C-9A45-4B0C-9A3A-4F7233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1FFE-8868-457C-BEF1-4593258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1691F-CD0B-499F-8628-A907E1A3D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3E38-603B-4198-894D-690386E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52E9-B8A2-49D7-B34C-B294DCBB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5C06-DF6B-4AB5-BABC-BDD0605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3E51A-0437-4007-BE72-80A0135AF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3468-B5D4-4E03-A306-4800F6D3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16B3-2AE8-4CDA-BB30-826B9371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FA4C-6024-488F-AD1A-7A6CF61C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0849-F69B-4E28-A26A-AE8FA52D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8DF-D4DE-422F-87D2-7E6065C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6378-C449-4E5F-8411-D81954C5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9985-F88A-4D5B-B461-FD526B64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3CF7-00AE-41AD-921A-2F1EAF5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6278-3613-48B7-AA69-A2D69C25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F98A-D9CA-42B4-A931-3D6B91ED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60A1-CD8C-4DAC-9FEB-4548D062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099A-8CF5-4E9E-8A6A-CF32D680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ACF7-9B66-4EB8-9E5E-03DAF5D5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6C43-6FD1-4AB7-9EE9-623B5270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0ACC-3951-4C5F-A0C6-48A5992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6F6F-ACA4-4A56-BA9D-CBB362E5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7B02-A553-4CFD-9976-A71F94BB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D07B0-E690-449A-9EC9-02448AFA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B81B-A971-4094-859F-EEE065C8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733F-8B59-4445-B080-A577B67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B48-12EA-4FA8-9A17-9224820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44B4-B832-44E4-BFF7-F35C996B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CD60-916A-47DE-A32B-F5854566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CF906-F9B9-4F4F-A543-35D7E62B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44DEB-C58E-4169-9CF9-9881947C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E30FA-AB1B-417A-A1BF-226A6EEF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9F44A-AAE6-44CC-94DB-8062268C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9F89-BCD6-4E92-9104-725221A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8F-1829-45C5-9A9F-7DC88949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2396B-71FB-4726-9367-F80440F0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1B0BD-B072-423D-9354-E70E5A9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3D3EA-4D94-4EE0-9FDB-04AEB2D2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73889-AF99-444E-AA62-AB7430F2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A7B6D-9EAA-4D34-A366-436678B5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3365-6C11-421D-B64C-79DF0CD7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3B9-9F95-47DE-9D9E-B4F3E68E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C77-0D54-4CA8-9385-469CFD1C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D065-81DD-415A-A01E-4D5DB6D3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3A5D-58E7-4449-A12C-382E750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66CB-38DA-48EE-8EB7-454F8B3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D8E4-12B7-4B37-AB45-22D2F429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8CA-D150-459F-AE2E-4AA7885B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C66B-3BE0-4945-93BA-942EE1140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F839-1AA1-47EE-A886-C726E1C3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C9CB-0915-4BCC-8672-6650984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6C4A-C1CC-4118-88DB-367EBA8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62D2-5D91-4FAB-8348-C81474E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F5AC6-8A9E-491C-9C05-B9D3E8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DDB-C599-4723-BDAF-775D23C7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A02C-981C-4538-9B5B-FE959D00A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B332-01EB-49AE-B9BA-8B5BEBB6C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369A-AE19-4389-A1C7-284F76AA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3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3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E80DC-3510-47CB-9575-02A06401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Machine Learning to Predict Vaccination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B6233-F9C7-455C-B1DF-D83BC1C48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Mike Kozar, Sasmita Mohanty, Matt Pickett</a:t>
            </a:r>
          </a:p>
        </p:txBody>
      </p:sp>
    </p:spTree>
    <p:extLst>
      <p:ext uri="{BB962C8B-B14F-4D97-AF65-F5344CB8AC3E}">
        <p14:creationId xmlns:p14="http://schemas.microsoft.com/office/powerpoint/2010/main" val="15358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5 – User Engagement</a:t>
            </a:r>
          </a:p>
          <a:p>
            <a:pPr lvl="1"/>
            <a:r>
              <a:rPr lang="en-US" dirty="0"/>
              <a:t>Develop webpage for users to explore model results using HTML/CSS</a:t>
            </a:r>
          </a:p>
          <a:p>
            <a:pPr lvl="1"/>
            <a:r>
              <a:rPr lang="en-US" dirty="0"/>
              <a:t>Pipe data between front end and back end leveraging Flask App</a:t>
            </a:r>
          </a:p>
          <a:p>
            <a:pPr lvl="1"/>
            <a:r>
              <a:rPr lang="en-US" dirty="0"/>
              <a:t>Create dynamic user experience using JavaScript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876BBC-0A76-49D5-B3A4-EE750FD3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7" y="3761613"/>
            <a:ext cx="5579203" cy="2772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1DBA5-078E-4E3B-9980-C7E362A4ED3C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8033-D430-4C54-92E6-0E905C2F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Results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71FC-41CF-4532-819E-3ED37D8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Random Forest was highest performing model by accuracy at 82% - less than perfect</a:t>
            </a:r>
          </a:p>
          <a:p>
            <a:endParaRPr lang="en-US" dirty="0"/>
          </a:p>
          <a:p>
            <a:r>
              <a:rPr lang="en-US" dirty="0"/>
              <a:t>False Positive rate was 2x higher than False Negative</a:t>
            </a:r>
          </a:p>
          <a:p>
            <a:pPr lvl="1"/>
            <a:r>
              <a:rPr lang="en-US" dirty="0"/>
              <a:t>We overestimated how many people will get vaccinated</a:t>
            </a:r>
          </a:p>
          <a:p>
            <a:pPr lvl="1"/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 took significant time and achieved only +1% accuracy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EB60B-0DD2-4C60-AC7D-557A0FDDFCA4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0E28D-5F74-4D55-B950-BC71CECC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Continuing a Conversation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8A87-B8DE-42DE-8BDA-CDDD784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Humans aren’t perfect, and neither are machines</a:t>
            </a:r>
          </a:p>
          <a:p>
            <a:r>
              <a:rPr lang="en-US" dirty="0"/>
              <a:t>At least machines can organize more information in their heads and make consistent decisions</a:t>
            </a:r>
          </a:p>
          <a:p>
            <a:r>
              <a:rPr lang="en-US" dirty="0"/>
              <a:t>At least humans can navigate gray areas and think strategically</a:t>
            </a:r>
          </a:p>
          <a:p>
            <a:r>
              <a:rPr lang="en-US" dirty="0"/>
              <a:t>What’s the place for machines and humans on the issue </a:t>
            </a:r>
            <a:r>
              <a:rPr lang="en-US"/>
              <a:t>of vaccination?</a:t>
            </a:r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551-0B75-4F50-A282-48583D02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8270-FFAB-4583-AD8D-63B3BBF0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8A6D-747F-4B35-A288-DB44242E04C9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B3947-301C-40CB-B901-483A4B6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Situation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EBDA-F8DB-4825-A7CD-8C726412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1800" dirty="0"/>
              <a:t>COVID-19 has spread globally causing over 11.5 million cases and 537,000 deaths</a:t>
            </a:r>
          </a:p>
          <a:p>
            <a:endParaRPr lang="en-US" sz="1800" dirty="0"/>
          </a:p>
          <a:p>
            <a:r>
              <a:rPr lang="en-US" sz="1800" dirty="0"/>
              <a:t>The key to long term management of the virus is vaccination</a:t>
            </a:r>
          </a:p>
          <a:p>
            <a:endParaRPr lang="en-US" sz="1800" dirty="0"/>
          </a:p>
          <a:p>
            <a:r>
              <a:rPr lang="en-US" sz="1800" dirty="0"/>
              <a:t>Vaccines are life saving -- protecting people from diseases such as Meningitis, HPV, Polio and Smallpox</a:t>
            </a:r>
          </a:p>
          <a:p>
            <a:endParaRPr lang="en-US" sz="1800" dirty="0"/>
          </a:p>
          <a:p>
            <a:r>
              <a:rPr lang="en-US" sz="1800" dirty="0"/>
              <a:t>Many American </a:t>
            </a:r>
            <a:r>
              <a:rPr lang="en-US" sz="1800" b="1" dirty="0"/>
              <a:t>incorrectly</a:t>
            </a:r>
            <a:r>
              <a:rPr lang="en-US" sz="1800" dirty="0"/>
              <a:t>, and </a:t>
            </a:r>
            <a:r>
              <a:rPr lang="en-US" sz="1800" b="1" dirty="0"/>
              <a:t>dangerously</a:t>
            </a:r>
            <a:r>
              <a:rPr lang="en-US" sz="1800" dirty="0"/>
              <a:t>, believe vaccination is harmful instead of helpful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C409-4E37-41CC-8BD7-77909BB4741C}"/>
              </a:ext>
            </a:extLst>
          </p:cNvPr>
          <p:cNvSpPr txBox="1"/>
          <p:nvPr/>
        </p:nvSpPr>
        <p:spPr>
          <a:xfrm>
            <a:off x="10800044" y="6406901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21487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3AA9-1FA2-48A8-A905-157B3A4F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313-DD5C-426E-BAE3-F952A7A0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know </a:t>
            </a:r>
            <a:r>
              <a:rPr lang="en-US" b="1" dirty="0"/>
              <a:t>who would</a:t>
            </a:r>
            <a:r>
              <a:rPr lang="en-US" dirty="0"/>
              <a:t> and </a:t>
            </a:r>
            <a:r>
              <a:rPr lang="en-US" b="1" dirty="0"/>
              <a:t>who wouldn’t </a:t>
            </a:r>
            <a:r>
              <a:rPr lang="en-US" dirty="0"/>
              <a:t>get a vaccine to appropriately plan and execute the vaccination program roll-out</a:t>
            </a:r>
          </a:p>
          <a:p>
            <a:pPr lvl="1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C45D7-B92D-400C-AA27-C40FD07E41AD}"/>
              </a:ext>
            </a:extLst>
          </p:cNvPr>
          <p:cNvSpPr txBox="1"/>
          <p:nvPr/>
        </p:nvSpPr>
        <p:spPr>
          <a:xfrm>
            <a:off x="10637663" y="6389681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296702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9D808-C200-4F6A-8BB5-B5A640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 Driven 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9EB2-47A5-46EE-A0F1-5F27B406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Look to recent historical data covering socio-economic, demographic and opinion factors that could influence vaccination choice</a:t>
            </a:r>
          </a:p>
          <a:p>
            <a:pPr lvl="1"/>
            <a:r>
              <a:rPr lang="pt-BR" b="0" i="0" dirty="0">
                <a:effectLst/>
                <a:latin typeface="Open Sans"/>
              </a:rPr>
              <a:t> National 2009 H1N1 Flu Survey</a:t>
            </a:r>
          </a:p>
          <a:p>
            <a:pPr lvl="1"/>
            <a:endParaRPr lang="pt-BR" dirty="0">
              <a:latin typeface="Open Sans"/>
            </a:endParaRPr>
          </a:p>
          <a:p>
            <a:r>
              <a:rPr lang="en-US" b="1" dirty="0"/>
              <a:t>Develop machine learning algorithm to accurately and consistently predict people’s choices around vaccination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9B563-13C6-4A31-86B2-0291338D63A0}"/>
              </a:ext>
            </a:extLst>
          </p:cNvPr>
          <p:cNvSpPr txBox="1"/>
          <p:nvPr/>
        </p:nvSpPr>
        <p:spPr>
          <a:xfrm>
            <a:off x="10570829" y="645818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414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7B84-EF0C-4C86-B645-A2A25080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Limitations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359E-4E68-44C6-93D8-5B8B3206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/>
              <a:t>The scale of the current pandemic might have affected population behavior since the H1N1 survey was conducted</a:t>
            </a:r>
          </a:p>
          <a:p>
            <a:endParaRPr lang="en-US" sz="2600" dirty="0"/>
          </a:p>
          <a:p>
            <a:r>
              <a:rPr lang="en-US" sz="2600" dirty="0"/>
              <a:t>Attitudes around vaccination might have evolved in the past decade</a:t>
            </a:r>
          </a:p>
          <a:p>
            <a:endParaRPr lang="en-US" sz="2600" dirty="0"/>
          </a:p>
          <a:p>
            <a:r>
              <a:rPr lang="en-US" sz="2600" dirty="0"/>
              <a:t>Machine learning algorithms often fall short of 100% accuracy</a:t>
            </a:r>
          </a:p>
          <a:p>
            <a:endParaRPr lang="en-US" sz="2600" dirty="0"/>
          </a:p>
          <a:p>
            <a:r>
              <a:rPr lang="en-US" sz="2600" dirty="0"/>
              <a:t>This dataset doesn’t provide the county and city-level granularity necessary to actionably drive the development of a vaccination program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5FE43-2B78-411E-8D1D-57E556E34E19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29029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1 – Data Preprocessing</a:t>
            </a:r>
          </a:p>
          <a:p>
            <a:pPr lvl="1"/>
            <a:r>
              <a:rPr lang="en-US" dirty="0"/>
              <a:t>Data import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One-hot encoding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7CBD4D-08A9-4A4D-BBB3-D2E55AA4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61" y="2495218"/>
            <a:ext cx="6603667" cy="3997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9C2CF-DCDD-4124-86E3-71B630C8DAE6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5153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2 – Model Development &amp; Training</a:t>
            </a:r>
          </a:p>
          <a:p>
            <a:pPr lvl="1"/>
            <a:r>
              <a:rPr lang="en-US" dirty="0"/>
              <a:t>Experiment on data with multiple models (SVM, KNN, Random Forest, Naïve Bayes Classification, ANN)</a:t>
            </a:r>
          </a:p>
          <a:p>
            <a:pPr lvl="1"/>
            <a:r>
              <a:rPr lang="en-US" dirty="0"/>
              <a:t>Optimize hyperparameters using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Evaluated models based on multiple metrics such as Accuracy, Precision, Recall, F1 etc. 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30EE04-DBBC-4EDF-831F-5699292A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88" y="3731042"/>
            <a:ext cx="6979960" cy="29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449AF-BC68-4F2B-8BA4-68C952871ADA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2258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Approach</a:t>
            </a:r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3 – Model Selection</a:t>
            </a:r>
          </a:p>
          <a:p>
            <a:pPr lvl="1"/>
            <a:r>
              <a:rPr lang="en-US" dirty="0"/>
              <a:t>Naïve Bayes Classification – 76% (No tuning, fast)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KNN – 79% (Train/Test Over/Under Optimization Approach)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 – 81% (2 dense layers, sigmoid activation)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SVM – 82% (</a:t>
            </a:r>
            <a:r>
              <a:rPr lang="en-US" dirty="0" err="1"/>
              <a:t>GridSearch</a:t>
            </a:r>
            <a:r>
              <a:rPr lang="en-US" dirty="0"/>
              <a:t> CV)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Forest – 82% (</a:t>
            </a:r>
            <a:r>
              <a:rPr lang="en-US" b="1" dirty="0" err="1"/>
              <a:t>GridSearch</a:t>
            </a:r>
            <a:r>
              <a:rPr lang="en-US" b="1" dirty="0"/>
              <a:t> CV, default optimal)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3F14F-0AB5-44C7-8F7F-E0BDEB8D36EB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15949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4 – Model Prediction</a:t>
            </a:r>
          </a:p>
          <a:p>
            <a:pPr lvl="1"/>
            <a:r>
              <a:rPr lang="en-US" dirty="0"/>
              <a:t>Make predictions based on test data set</a:t>
            </a:r>
          </a:p>
          <a:p>
            <a:pPr lvl="1"/>
            <a:r>
              <a:rPr lang="en-US" dirty="0"/>
              <a:t>Store predictions in </a:t>
            </a:r>
            <a:r>
              <a:rPr lang="en-US" dirty="0" err="1"/>
              <a:t>PostGre</a:t>
            </a:r>
            <a:r>
              <a:rPr lang="en-US" dirty="0"/>
              <a:t> SQL database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495DB5-AA72-4745-8A2F-F25908721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94" y="3222951"/>
            <a:ext cx="6440649" cy="353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5F56E-B445-42EE-9EAC-A0FC8C5E52CA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481</Words>
  <Application>Microsoft Office PowerPoint</Application>
  <PresentationFormat>Widescreen</PresentationFormat>
  <Paragraphs>79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Machine Learning to Predict Vaccination Choice</vt:lpstr>
      <vt:lpstr>The Situation</vt:lpstr>
      <vt:lpstr>The Problem</vt:lpstr>
      <vt:lpstr>The Data Driven Solution</vt:lpstr>
      <vt:lpstr>The Limitations</vt:lpstr>
      <vt:lpstr>The Approach</vt:lpstr>
      <vt:lpstr>The Approach</vt:lpstr>
      <vt:lpstr>The Approach</vt:lpstr>
      <vt:lpstr>The Approach</vt:lpstr>
      <vt:lpstr>The Approach</vt:lpstr>
      <vt:lpstr>The Results</vt:lpstr>
      <vt:lpstr>Continuing a Conversation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 Predict Vaccination Choice</dc:title>
  <dc:creator>Mike Kozar</dc:creator>
  <cp:lastModifiedBy>Mike Kozar</cp:lastModifiedBy>
  <cp:revision>1</cp:revision>
  <dcterms:created xsi:type="dcterms:W3CDTF">2020-07-09T01:06:34Z</dcterms:created>
  <dcterms:modified xsi:type="dcterms:W3CDTF">2020-07-09T01:21:40Z</dcterms:modified>
</cp:coreProperties>
</file>