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71" r:id="rId7"/>
    <p:sldId id="267" r:id="rId8"/>
    <p:sldId id="272" r:id="rId9"/>
    <p:sldId id="258" r:id="rId10"/>
    <p:sldId id="259" r:id="rId11"/>
    <p:sldId id="260" r:id="rId12"/>
    <p:sldId id="261" r:id="rId13"/>
    <p:sldId id="262" r:id="rId14"/>
    <p:sldId id="263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2375" autoAdjust="0"/>
  </p:normalViewPr>
  <p:slideViewPr>
    <p:cSldViewPr snapToGrid="0">
      <p:cViewPr varScale="1">
        <p:scale>
          <a:sx n="67" d="100"/>
          <a:sy n="67" d="100"/>
        </p:scale>
        <p:origin x="17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625D1-7B94-4C50-A4C4-B5DC1ED11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4B6F4F-5913-44D7-B1F4-FB18FCA72BF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</a:t>
          </a:r>
        </a:p>
      </dgm:t>
    </dgm:pt>
    <dgm:pt modelId="{8200C1B5-4118-400B-B111-154B404350E7}" type="parTrans" cxnId="{16242E6F-6276-4D3C-B931-B4B642FA528C}">
      <dgm:prSet/>
      <dgm:spPr/>
      <dgm:t>
        <a:bodyPr/>
        <a:lstStyle/>
        <a:p>
          <a:endParaRPr lang="en-US"/>
        </a:p>
      </dgm:t>
    </dgm:pt>
    <dgm:pt modelId="{2BF51EE8-3AE6-45F8-B137-36F020BCAFFB}" type="sibTrans" cxnId="{16242E6F-6276-4D3C-B931-B4B642FA528C}">
      <dgm:prSet/>
      <dgm:spPr/>
      <dgm:t>
        <a:bodyPr/>
        <a:lstStyle/>
        <a:p>
          <a:endParaRPr lang="en-US"/>
        </a:p>
      </dgm:t>
    </dgm:pt>
    <dgm:pt modelId="{DCC92466-8D18-41BC-85D8-37CA031444C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CSV</a:t>
          </a:r>
        </a:p>
      </dgm:t>
    </dgm:pt>
    <dgm:pt modelId="{DDD2C395-CDEF-4509-BD5C-00DF7F56A9BD}" type="parTrans" cxnId="{5392813B-3CD4-44C6-9EF3-B3791BCC112B}">
      <dgm:prSet/>
      <dgm:spPr/>
      <dgm:t>
        <a:bodyPr/>
        <a:lstStyle/>
        <a:p>
          <a:endParaRPr lang="en-US"/>
        </a:p>
      </dgm:t>
    </dgm:pt>
    <dgm:pt modelId="{6CC15FDE-E866-4DD5-AA2C-5327407450D4}" type="sibTrans" cxnId="{5392813B-3CD4-44C6-9EF3-B3791BCC112B}">
      <dgm:prSet/>
      <dgm:spPr/>
      <dgm:t>
        <a:bodyPr/>
        <a:lstStyle/>
        <a:p>
          <a:endParaRPr lang="en-US"/>
        </a:p>
      </dgm:t>
    </dgm:pt>
    <dgm:pt modelId="{895C22D8-01DE-4CF7-B237-FF2E3B2824E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</a:t>
          </a:r>
        </a:p>
      </dgm:t>
    </dgm:pt>
    <dgm:pt modelId="{CA52ADBB-D3C8-42B9-8794-A4FD9B34EEED}" type="parTrans" cxnId="{7C3F18F9-2B05-4F39-962D-E579E472C69A}">
      <dgm:prSet/>
      <dgm:spPr/>
      <dgm:t>
        <a:bodyPr/>
        <a:lstStyle/>
        <a:p>
          <a:endParaRPr lang="en-US"/>
        </a:p>
      </dgm:t>
    </dgm:pt>
    <dgm:pt modelId="{2E9232AF-4655-4907-AD63-42A8ECD8CC37}" type="sibTrans" cxnId="{7C3F18F9-2B05-4F39-962D-E579E472C69A}">
      <dgm:prSet/>
      <dgm:spPr/>
      <dgm:t>
        <a:bodyPr/>
        <a:lstStyle/>
        <a:p>
          <a:endParaRPr lang="en-US"/>
        </a:p>
      </dgm:t>
    </dgm:pt>
    <dgm:pt modelId="{2B003D02-2AAB-4D35-B679-1C3B1578477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Python</a:t>
          </a:r>
        </a:p>
      </dgm:t>
    </dgm:pt>
    <dgm:pt modelId="{518949A0-5136-4F56-BF3F-0525A803E732}" type="parTrans" cxnId="{FAE2347D-EFEB-4799-B84B-8D66A1128409}">
      <dgm:prSet/>
      <dgm:spPr/>
      <dgm:t>
        <a:bodyPr/>
        <a:lstStyle/>
        <a:p>
          <a:endParaRPr lang="en-US"/>
        </a:p>
      </dgm:t>
    </dgm:pt>
    <dgm:pt modelId="{496D20B3-9757-47F1-B34A-26667D0505E2}" type="sibTrans" cxnId="{FAE2347D-EFEB-4799-B84B-8D66A1128409}">
      <dgm:prSet/>
      <dgm:spPr/>
      <dgm:t>
        <a:bodyPr/>
        <a:lstStyle/>
        <a:p>
          <a:endParaRPr lang="en-US"/>
        </a:p>
      </dgm:t>
    </dgm:pt>
    <dgm:pt modelId="{97C6F1B3-84CF-4EDA-9BAB-E5F0D1EBAB7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</a:t>
          </a:r>
        </a:p>
      </dgm:t>
    </dgm:pt>
    <dgm:pt modelId="{ED174B7A-AD5A-4B2A-B878-60285CEB0584}" type="parTrans" cxnId="{B9B7472A-874A-444D-BA9C-1A7EBD08DBD0}">
      <dgm:prSet/>
      <dgm:spPr/>
      <dgm:t>
        <a:bodyPr/>
        <a:lstStyle/>
        <a:p>
          <a:endParaRPr lang="en-US"/>
        </a:p>
      </dgm:t>
    </dgm:pt>
    <dgm:pt modelId="{EF3A0688-7807-49E6-B82C-D3EFAF821AB8}" type="sibTrans" cxnId="{B9B7472A-874A-444D-BA9C-1A7EBD08DBD0}">
      <dgm:prSet/>
      <dgm:spPr/>
      <dgm:t>
        <a:bodyPr/>
        <a:lstStyle/>
        <a:p>
          <a:endParaRPr lang="en-US"/>
        </a:p>
      </dgm:t>
    </dgm:pt>
    <dgm:pt modelId="{6FE04875-6EAB-4DF5-B710-957133F4161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MongoDB</a:t>
          </a:r>
          <a:endParaRPr lang="en-US" sz="1300" dirty="0"/>
        </a:p>
      </dgm:t>
    </dgm:pt>
    <dgm:pt modelId="{A611ED7E-DCA3-45F8-8913-81B4B706DDB1}" type="parTrans" cxnId="{B3C50605-C2FB-49B4-8F8E-906FE3387956}">
      <dgm:prSet/>
      <dgm:spPr/>
      <dgm:t>
        <a:bodyPr/>
        <a:lstStyle/>
        <a:p>
          <a:endParaRPr lang="en-US"/>
        </a:p>
      </dgm:t>
    </dgm:pt>
    <dgm:pt modelId="{C9D14737-2ED4-4995-A473-4769060A6CAE}" type="sibTrans" cxnId="{B3C50605-C2FB-49B4-8F8E-906FE3387956}">
      <dgm:prSet/>
      <dgm:spPr/>
      <dgm:t>
        <a:bodyPr/>
        <a:lstStyle/>
        <a:p>
          <a:endParaRPr lang="en-US"/>
        </a:p>
      </dgm:t>
    </dgm:pt>
    <dgm:pt modelId="{E0A93541-7C88-4056-B477-A3E581E10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Route</a:t>
          </a:r>
        </a:p>
      </dgm:t>
    </dgm:pt>
    <dgm:pt modelId="{D0243EA5-CE2B-444A-A9E6-745F8820AF77}" type="parTrans" cxnId="{DD223DB6-AE47-4F51-AE40-165BF2293DBD}">
      <dgm:prSet/>
      <dgm:spPr/>
      <dgm:t>
        <a:bodyPr/>
        <a:lstStyle/>
        <a:p>
          <a:endParaRPr lang="en-US"/>
        </a:p>
      </dgm:t>
    </dgm:pt>
    <dgm:pt modelId="{16B5CAE7-8402-46EE-A0C9-71914CF337F9}" type="sibTrans" cxnId="{DD223DB6-AE47-4F51-AE40-165BF2293DBD}">
      <dgm:prSet/>
      <dgm:spPr/>
      <dgm:t>
        <a:bodyPr/>
        <a:lstStyle/>
        <a:p>
          <a:endParaRPr lang="en-US"/>
        </a:p>
      </dgm:t>
    </dgm:pt>
    <dgm:pt modelId="{F11C4CE5-3612-48A5-92A0-3F31A4A5F3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</a:t>
          </a:r>
        </a:p>
      </dgm:t>
    </dgm:pt>
    <dgm:pt modelId="{6C0FC9FE-FE72-4B23-AA7A-BC7D0399059B}" type="parTrans" cxnId="{AC372EB6-CBF5-4C5C-9F7A-213BEC44CD96}">
      <dgm:prSet/>
      <dgm:spPr/>
      <dgm:t>
        <a:bodyPr/>
        <a:lstStyle/>
        <a:p>
          <a:endParaRPr lang="en-US"/>
        </a:p>
      </dgm:t>
    </dgm:pt>
    <dgm:pt modelId="{D0CE76F5-FB48-464A-9276-BE2C65873B16}" type="sibTrans" cxnId="{AC372EB6-CBF5-4C5C-9F7A-213BEC44CD96}">
      <dgm:prSet/>
      <dgm:spPr/>
      <dgm:t>
        <a:bodyPr/>
        <a:lstStyle/>
        <a:p>
          <a:endParaRPr lang="en-US"/>
        </a:p>
      </dgm:t>
    </dgm:pt>
    <dgm:pt modelId="{14D0823F-329A-4CAA-9DE3-A475A440B1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Flask</a:t>
          </a:r>
        </a:p>
      </dgm:t>
    </dgm:pt>
    <dgm:pt modelId="{364D8195-85C5-4EC7-8C4B-E4AF10166A8C}" type="parTrans" cxnId="{F0EEB7C4-BF3D-4A4E-A7FA-296D1927FB39}">
      <dgm:prSet/>
      <dgm:spPr/>
      <dgm:t>
        <a:bodyPr/>
        <a:lstStyle/>
        <a:p>
          <a:endParaRPr lang="en-US"/>
        </a:p>
      </dgm:t>
    </dgm:pt>
    <dgm:pt modelId="{0942ABA2-A03C-46E5-915B-01816E629C74}" type="sibTrans" cxnId="{F0EEB7C4-BF3D-4A4E-A7FA-296D1927FB39}">
      <dgm:prSet/>
      <dgm:spPr/>
      <dgm:t>
        <a:bodyPr/>
        <a:lstStyle/>
        <a:p>
          <a:endParaRPr lang="en-US"/>
        </a:p>
      </dgm:t>
    </dgm:pt>
    <dgm:pt modelId="{9C867DF8-E8FB-4065-B446-FEA4627531F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Pandas</a:t>
          </a:r>
        </a:p>
      </dgm:t>
    </dgm:pt>
    <dgm:pt modelId="{8299BC12-D4BC-416C-8900-BB8FD945D542}" type="sibTrans" cxnId="{A9424B68-FD86-44EA-9A00-15915070BDC2}">
      <dgm:prSet/>
      <dgm:spPr/>
      <dgm:t>
        <a:bodyPr/>
        <a:lstStyle/>
        <a:p>
          <a:endParaRPr lang="en-US"/>
        </a:p>
      </dgm:t>
    </dgm:pt>
    <dgm:pt modelId="{0D3ECF99-41D8-4720-B894-C5B53C91687D}" type="parTrans" cxnId="{A9424B68-FD86-44EA-9A00-15915070BDC2}">
      <dgm:prSet/>
      <dgm:spPr/>
      <dgm:t>
        <a:bodyPr/>
        <a:lstStyle/>
        <a:p>
          <a:endParaRPr lang="en-US"/>
        </a:p>
      </dgm:t>
    </dgm:pt>
    <dgm:pt modelId="{4C796D39-66A8-4620-AF11-065BEBDD53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HTML</a:t>
          </a:r>
        </a:p>
      </dgm:t>
    </dgm:pt>
    <dgm:pt modelId="{D0921974-9161-4A9E-B1A7-A7C234410AB9}" type="parTrans" cxnId="{89A2B00D-BBFE-44E8-9207-7596E5941BDF}">
      <dgm:prSet/>
      <dgm:spPr/>
      <dgm:t>
        <a:bodyPr/>
        <a:lstStyle/>
        <a:p>
          <a:endParaRPr lang="en-US"/>
        </a:p>
      </dgm:t>
    </dgm:pt>
    <dgm:pt modelId="{3C3F67A9-908D-470E-B4F2-6D95FBF972EF}" type="sibTrans" cxnId="{89A2B00D-BBFE-44E8-9207-7596E5941BDF}">
      <dgm:prSet/>
      <dgm:spPr/>
      <dgm:t>
        <a:bodyPr/>
        <a:lstStyle/>
        <a:p>
          <a:endParaRPr lang="en-US"/>
        </a:p>
      </dgm:t>
    </dgm:pt>
    <dgm:pt modelId="{6135B2E3-069E-446C-9D95-777081DDEF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CSS</a:t>
          </a:r>
        </a:p>
      </dgm:t>
    </dgm:pt>
    <dgm:pt modelId="{EB8E7667-C331-43DC-BCEE-4C144497CB2B}" type="parTrans" cxnId="{7771C848-95A6-4276-9C24-B7489DC68CE7}">
      <dgm:prSet/>
      <dgm:spPr/>
      <dgm:t>
        <a:bodyPr/>
        <a:lstStyle/>
        <a:p>
          <a:endParaRPr lang="en-US"/>
        </a:p>
      </dgm:t>
    </dgm:pt>
    <dgm:pt modelId="{E3963F96-6D87-4E4E-81E9-C505ECD1AB1A}" type="sibTrans" cxnId="{7771C848-95A6-4276-9C24-B7489DC68CE7}">
      <dgm:prSet/>
      <dgm:spPr/>
      <dgm:t>
        <a:bodyPr/>
        <a:lstStyle/>
        <a:p>
          <a:endParaRPr lang="en-US"/>
        </a:p>
      </dgm:t>
    </dgm:pt>
    <dgm:pt modelId="{8D9DB502-C720-4D57-B1DA-6803C3CFD7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JS/d3</a:t>
          </a:r>
        </a:p>
      </dgm:t>
    </dgm:pt>
    <dgm:pt modelId="{C990073A-ED71-4365-A495-58B65DF1A8AB}" type="parTrans" cxnId="{5566A57D-9083-4D86-B295-7638031484B1}">
      <dgm:prSet/>
      <dgm:spPr/>
      <dgm:t>
        <a:bodyPr/>
        <a:lstStyle/>
        <a:p>
          <a:endParaRPr lang="en-US"/>
        </a:p>
      </dgm:t>
    </dgm:pt>
    <dgm:pt modelId="{7B131AF8-6DE8-48DF-8545-B9D71F1C31E6}" type="sibTrans" cxnId="{5566A57D-9083-4D86-B295-7638031484B1}">
      <dgm:prSet/>
      <dgm:spPr/>
      <dgm:t>
        <a:bodyPr/>
        <a:lstStyle/>
        <a:p>
          <a:endParaRPr lang="en-US"/>
        </a:p>
      </dgm:t>
    </dgm:pt>
    <dgm:pt modelId="{F72F151F-487F-4718-8BE3-4BF4EDE283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/>
            <a:t>PyMongo</a:t>
          </a:r>
          <a:endParaRPr lang="en-US" sz="1800" dirty="0"/>
        </a:p>
      </dgm:t>
    </dgm:pt>
    <dgm:pt modelId="{1EED5B56-72BF-40FB-AF40-1AD1AF4836E7}" type="parTrans" cxnId="{23A8D121-1FC5-4E8B-8B4B-D3DEBCFB2A8E}">
      <dgm:prSet/>
      <dgm:spPr/>
      <dgm:t>
        <a:bodyPr/>
        <a:lstStyle/>
        <a:p>
          <a:endParaRPr lang="en-US"/>
        </a:p>
      </dgm:t>
    </dgm:pt>
    <dgm:pt modelId="{16BF4CB5-862E-4491-B001-5EE19D7B56E7}" type="sibTrans" cxnId="{23A8D121-1FC5-4E8B-8B4B-D3DEBCFB2A8E}">
      <dgm:prSet/>
      <dgm:spPr/>
      <dgm:t>
        <a:bodyPr/>
        <a:lstStyle/>
        <a:p>
          <a:endParaRPr lang="en-US"/>
        </a:p>
      </dgm:t>
    </dgm:pt>
    <dgm:pt modelId="{0E94E706-16BC-4096-81E9-4DAA22DE36C2}" type="pres">
      <dgm:prSet presAssocID="{37E625D1-7B94-4C50-A4C4-B5DC1ED1185F}" presName="root" presStyleCnt="0">
        <dgm:presLayoutVars>
          <dgm:dir/>
          <dgm:resizeHandles val="exact"/>
        </dgm:presLayoutVars>
      </dgm:prSet>
      <dgm:spPr/>
    </dgm:pt>
    <dgm:pt modelId="{A86A06AA-2FF4-4FDC-86A3-6D35B24AED73}" type="pres">
      <dgm:prSet presAssocID="{C24B6F4F-5913-44D7-B1F4-FB18FCA72BF5}" presName="compNode" presStyleCnt="0"/>
      <dgm:spPr/>
    </dgm:pt>
    <dgm:pt modelId="{C66EAD75-4EAC-453C-B931-D99F41D4673F}" type="pres">
      <dgm:prSet presAssocID="{C24B6F4F-5913-44D7-B1F4-FB18FCA72BF5}" presName="bgRect" presStyleLbl="bgShp" presStyleIdx="0" presStyleCnt="5"/>
      <dgm:spPr/>
    </dgm:pt>
    <dgm:pt modelId="{EE99BE42-F1E1-4AE8-8355-E89470A199C1}" type="pres">
      <dgm:prSet presAssocID="{C24B6F4F-5913-44D7-B1F4-FB18FCA72B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497CE1-855E-49EA-9002-B19804F6A5AF}" type="pres">
      <dgm:prSet presAssocID="{C24B6F4F-5913-44D7-B1F4-FB18FCA72BF5}" presName="spaceRect" presStyleCnt="0"/>
      <dgm:spPr/>
    </dgm:pt>
    <dgm:pt modelId="{83068528-BF5F-4358-9384-9B1478D9A1FD}" type="pres">
      <dgm:prSet presAssocID="{C24B6F4F-5913-44D7-B1F4-FB18FCA72BF5}" presName="parTx" presStyleLbl="revTx" presStyleIdx="0" presStyleCnt="10">
        <dgm:presLayoutVars>
          <dgm:chMax val="0"/>
          <dgm:chPref val="0"/>
        </dgm:presLayoutVars>
      </dgm:prSet>
      <dgm:spPr/>
    </dgm:pt>
    <dgm:pt modelId="{54F4335B-459B-4856-8611-6C3B840F554D}" type="pres">
      <dgm:prSet presAssocID="{C24B6F4F-5913-44D7-B1F4-FB18FCA72BF5}" presName="desTx" presStyleLbl="revTx" presStyleIdx="1" presStyleCnt="10">
        <dgm:presLayoutVars/>
      </dgm:prSet>
      <dgm:spPr/>
    </dgm:pt>
    <dgm:pt modelId="{75948E9B-A6A3-48A5-9A80-5D74BB176A95}" type="pres">
      <dgm:prSet presAssocID="{2BF51EE8-3AE6-45F8-B137-36F020BCAFFB}" presName="sibTrans" presStyleCnt="0"/>
      <dgm:spPr/>
    </dgm:pt>
    <dgm:pt modelId="{2AAE8978-28B1-4086-A5B4-7C2544D170FD}" type="pres">
      <dgm:prSet presAssocID="{895C22D8-01DE-4CF7-B237-FF2E3B2824E3}" presName="compNode" presStyleCnt="0"/>
      <dgm:spPr/>
    </dgm:pt>
    <dgm:pt modelId="{07F6A751-7E56-4FC8-A829-4949DB0D2410}" type="pres">
      <dgm:prSet presAssocID="{895C22D8-01DE-4CF7-B237-FF2E3B2824E3}" presName="bgRect" presStyleLbl="bgShp" presStyleIdx="1" presStyleCnt="5"/>
      <dgm:spPr/>
    </dgm:pt>
    <dgm:pt modelId="{7AAF6D39-D402-4BED-A887-A03A32541D08}" type="pres">
      <dgm:prSet presAssocID="{895C22D8-01DE-4CF7-B237-FF2E3B2824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969B1DA0-2430-4529-A83D-6E2228A52107}" type="pres">
      <dgm:prSet presAssocID="{895C22D8-01DE-4CF7-B237-FF2E3B2824E3}" presName="spaceRect" presStyleCnt="0"/>
      <dgm:spPr/>
    </dgm:pt>
    <dgm:pt modelId="{BB221F99-B2F1-4E18-8997-A7526217E4EE}" type="pres">
      <dgm:prSet presAssocID="{895C22D8-01DE-4CF7-B237-FF2E3B2824E3}" presName="parTx" presStyleLbl="revTx" presStyleIdx="2" presStyleCnt="10">
        <dgm:presLayoutVars>
          <dgm:chMax val="0"/>
          <dgm:chPref val="0"/>
        </dgm:presLayoutVars>
      </dgm:prSet>
      <dgm:spPr/>
    </dgm:pt>
    <dgm:pt modelId="{6AF8D69A-BF37-4EA9-B77E-6BA5F3933C64}" type="pres">
      <dgm:prSet presAssocID="{895C22D8-01DE-4CF7-B237-FF2E3B2824E3}" presName="desTx" presStyleLbl="revTx" presStyleIdx="3" presStyleCnt="10">
        <dgm:presLayoutVars/>
      </dgm:prSet>
      <dgm:spPr/>
    </dgm:pt>
    <dgm:pt modelId="{082CF45B-82D2-4427-A483-AAE3FD018DB0}" type="pres">
      <dgm:prSet presAssocID="{2E9232AF-4655-4907-AD63-42A8ECD8CC37}" presName="sibTrans" presStyleCnt="0"/>
      <dgm:spPr/>
    </dgm:pt>
    <dgm:pt modelId="{C13D3D02-BE36-4E1C-B132-2B43DDD7E839}" type="pres">
      <dgm:prSet presAssocID="{97C6F1B3-84CF-4EDA-9BAB-E5F0D1EBAB72}" presName="compNode" presStyleCnt="0"/>
      <dgm:spPr/>
    </dgm:pt>
    <dgm:pt modelId="{3D10EF98-5534-4B16-91D9-44F1F82F1EF5}" type="pres">
      <dgm:prSet presAssocID="{97C6F1B3-84CF-4EDA-9BAB-E5F0D1EBAB72}" presName="bgRect" presStyleLbl="bgShp" presStyleIdx="2" presStyleCnt="5"/>
      <dgm:spPr/>
    </dgm:pt>
    <dgm:pt modelId="{E82A501B-1EEA-4163-877B-CD58EE02A1FA}" type="pres">
      <dgm:prSet presAssocID="{97C6F1B3-84CF-4EDA-9BAB-E5F0D1EBAB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BB7A58-1531-42CB-A307-89A82DA2E5AA}" type="pres">
      <dgm:prSet presAssocID="{97C6F1B3-84CF-4EDA-9BAB-E5F0D1EBAB72}" presName="spaceRect" presStyleCnt="0"/>
      <dgm:spPr/>
    </dgm:pt>
    <dgm:pt modelId="{2ACAFE82-5E93-4264-872B-FC61C73904A3}" type="pres">
      <dgm:prSet presAssocID="{97C6F1B3-84CF-4EDA-9BAB-E5F0D1EBAB72}" presName="parTx" presStyleLbl="revTx" presStyleIdx="4" presStyleCnt="10">
        <dgm:presLayoutVars>
          <dgm:chMax val="0"/>
          <dgm:chPref val="0"/>
        </dgm:presLayoutVars>
      </dgm:prSet>
      <dgm:spPr/>
    </dgm:pt>
    <dgm:pt modelId="{ABDA85FA-86CF-4219-BAD1-880DCCE89FE8}" type="pres">
      <dgm:prSet presAssocID="{97C6F1B3-84CF-4EDA-9BAB-E5F0D1EBAB72}" presName="desTx" presStyleLbl="revTx" presStyleIdx="5" presStyleCnt="10">
        <dgm:presLayoutVars/>
      </dgm:prSet>
      <dgm:spPr/>
    </dgm:pt>
    <dgm:pt modelId="{C7D4177C-2EFA-4F75-8F1B-D04403D2060F}" type="pres">
      <dgm:prSet presAssocID="{EF3A0688-7807-49E6-B82C-D3EFAF821AB8}" presName="sibTrans" presStyleCnt="0"/>
      <dgm:spPr/>
    </dgm:pt>
    <dgm:pt modelId="{FE8D09BB-4711-424B-87AF-79DEF5194BF5}" type="pres">
      <dgm:prSet presAssocID="{E0A93541-7C88-4056-B477-A3E581E10F46}" presName="compNode" presStyleCnt="0"/>
      <dgm:spPr/>
    </dgm:pt>
    <dgm:pt modelId="{46A58DD4-24F2-41FB-A82A-41FE32114512}" type="pres">
      <dgm:prSet presAssocID="{E0A93541-7C88-4056-B477-A3E581E10F46}" presName="bgRect" presStyleLbl="bgShp" presStyleIdx="3" presStyleCnt="5"/>
      <dgm:spPr/>
    </dgm:pt>
    <dgm:pt modelId="{E2765941-866A-48BE-8EEC-74073088A1F1}" type="pres">
      <dgm:prSet presAssocID="{E0A93541-7C88-4056-B477-A3E581E10F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p"/>
        </a:ext>
      </dgm:extLst>
    </dgm:pt>
    <dgm:pt modelId="{9584E6A0-964A-4EBB-9950-5DD06C346BE9}" type="pres">
      <dgm:prSet presAssocID="{E0A93541-7C88-4056-B477-A3E581E10F46}" presName="spaceRect" presStyleCnt="0"/>
      <dgm:spPr/>
    </dgm:pt>
    <dgm:pt modelId="{D65319D9-1380-46EB-8CC8-71B40253B8E4}" type="pres">
      <dgm:prSet presAssocID="{E0A93541-7C88-4056-B477-A3E581E10F46}" presName="parTx" presStyleLbl="revTx" presStyleIdx="6" presStyleCnt="10">
        <dgm:presLayoutVars>
          <dgm:chMax val="0"/>
          <dgm:chPref val="0"/>
        </dgm:presLayoutVars>
      </dgm:prSet>
      <dgm:spPr/>
    </dgm:pt>
    <dgm:pt modelId="{D530C820-1458-4B6B-87E3-E3933250CDD6}" type="pres">
      <dgm:prSet presAssocID="{E0A93541-7C88-4056-B477-A3E581E10F46}" presName="desTx" presStyleLbl="revTx" presStyleIdx="7" presStyleCnt="10">
        <dgm:presLayoutVars/>
      </dgm:prSet>
      <dgm:spPr/>
    </dgm:pt>
    <dgm:pt modelId="{E535D1EA-28CB-4AE4-B191-33E0493FC3D4}" type="pres">
      <dgm:prSet presAssocID="{16B5CAE7-8402-46EE-A0C9-71914CF337F9}" presName="sibTrans" presStyleCnt="0"/>
      <dgm:spPr/>
    </dgm:pt>
    <dgm:pt modelId="{451E4C08-BD65-431D-A160-B81278FFEF4F}" type="pres">
      <dgm:prSet presAssocID="{F11C4CE5-3612-48A5-92A0-3F31A4A5F377}" presName="compNode" presStyleCnt="0"/>
      <dgm:spPr/>
    </dgm:pt>
    <dgm:pt modelId="{A5C79809-3126-4737-867C-74C873ADCC1F}" type="pres">
      <dgm:prSet presAssocID="{F11C4CE5-3612-48A5-92A0-3F31A4A5F377}" presName="bgRect" presStyleLbl="bgShp" presStyleIdx="4" presStyleCnt="5"/>
      <dgm:spPr/>
    </dgm:pt>
    <dgm:pt modelId="{42FD9E01-345A-439B-8DB2-1210F5CF74D4}" type="pres">
      <dgm:prSet presAssocID="{F11C4CE5-3612-48A5-92A0-3F31A4A5F3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6EADE0-6A3D-473D-85FF-AF5001CD2BB0}" type="pres">
      <dgm:prSet presAssocID="{F11C4CE5-3612-48A5-92A0-3F31A4A5F377}" presName="spaceRect" presStyleCnt="0"/>
      <dgm:spPr/>
    </dgm:pt>
    <dgm:pt modelId="{76E2B442-9D7C-493F-B149-263D1CDC6481}" type="pres">
      <dgm:prSet presAssocID="{F11C4CE5-3612-48A5-92A0-3F31A4A5F377}" presName="parTx" presStyleLbl="revTx" presStyleIdx="8" presStyleCnt="10">
        <dgm:presLayoutVars>
          <dgm:chMax val="0"/>
          <dgm:chPref val="0"/>
        </dgm:presLayoutVars>
      </dgm:prSet>
      <dgm:spPr/>
    </dgm:pt>
    <dgm:pt modelId="{6A201130-F280-4E78-96A9-7F7114821726}" type="pres">
      <dgm:prSet presAssocID="{F11C4CE5-3612-48A5-92A0-3F31A4A5F377}" presName="desTx" presStyleLbl="revTx" presStyleIdx="9" presStyleCnt="10">
        <dgm:presLayoutVars/>
      </dgm:prSet>
      <dgm:spPr/>
    </dgm:pt>
  </dgm:ptLst>
  <dgm:cxnLst>
    <dgm:cxn modelId="{B3C50605-C2FB-49B4-8F8E-906FE3387956}" srcId="{97C6F1B3-84CF-4EDA-9BAB-E5F0D1EBAB72}" destId="{6FE04875-6EAB-4DF5-B710-957133F41610}" srcOrd="0" destOrd="0" parTransId="{A611ED7E-DCA3-45F8-8913-81B4B706DDB1}" sibTransId="{C9D14737-2ED4-4995-A473-4769060A6CAE}"/>
    <dgm:cxn modelId="{89A2B00D-BBFE-44E8-9207-7596E5941BDF}" srcId="{F11C4CE5-3612-48A5-92A0-3F31A4A5F377}" destId="{4C796D39-66A8-4620-AF11-065BEBDD5361}" srcOrd="0" destOrd="0" parTransId="{D0921974-9161-4A9E-B1A7-A7C234410AB9}" sibTransId="{3C3F67A9-908D-470E-B4F2-6D95FBF972EF}"/>
    <dgm:cxn modelId="{419C1218-D732-426B-8429-33E0F0B8ABDC}" type="presOf" srcId="{9C867DF8-E8FB-4065-B446-FEA4627531FF}" destId="{6AF8D69A-BF37-4EA9-B77E-6BA5F3933C64}" srcOrd="0" destOrd="1" presId="urn:microsoft.com/office/officeart/2018/2/layout/IconVerticalSolidList"/>
    <dgm:cxn modelId="{FE1EC21B-83DC-464F-9216-49CC2B18A3D6}" type="presOf" srcId="{DCC92466-8D18-41BC-85D8-37CA031444C8}" destId="{54F4335B-459B-4856-8611-6C3B840F554D}" srcOrd="0" destOrd="0" presId="urn:microsoft.com/office/officeart/2018/2/layout/IconVerticalSolidList"/>
    <dgm:cxn modelId="{23A8D121-1FC5-4E8B-8B4B-D3DEBCFB2A8E}" srcId="{E0A93541-7C88-4056-B477-A3E581E10F46}" destId="{F72F151F-487F-4718-8BE3-4BF4EDE28305}" srcOrd="1" destOrd="0" parTransId="{1EED5B56-72BF-40FB-AF40-1AD1AF4836E7}" sibTransId="{16BF4CB5-862E-4491-B001-5EE19D7B56E7}"/>
    <dgm:cxn modelId="{B9B7472A-874A-444D-BA9C-1A7EBD08DBD0}" srcId="{37E625D1-7B94-4C50-A4C4-B5DC1ED1185F}" destId="{97C6F1B3-84CF-4EDA-9BAB-E5F0D1EBAB72}" srcOrd="2" destOrd="0" parTransId="{ED174B7A-AD5A-4B2A-B878-60285CEB0584}" sibTransId="{EF3A0688-7807-49E6-B82C-D3EFAF821AB8}"/>
    <dgm:cxn modelId="{5392813B-3CD4-44C6-9EF3-B3791BCC112B}" srcId="{C24B6F4F-5913-44D7-B1F4-FB18FCA72BF5}" destId="{DCC92466-8D18-41BC-85D8-37CA031444C8}" srcOrd="0" destOrd="0" parTransId="{DDD2C395-CDEF-4509-BD5C-00DF7F56A9BD}" sibTransId="{6CC15FDE-E866-4DD5-AA2C-5327407450D4}"/>
    <dgm:cxn modelId="{54B0053F-762A-4304-924A-FF76A392163A}" type="presOf" srcId="{895C22D8-01DE-4CF7-B237-FF2E3B2824E3}" destId="{BB221F99-B2F1-4E18-8997-A7526217E4EE}" srcOrd="0" destOrd="0" presId="urn:microsoft.com/office/officeart/2018/2/layout/IconVerticalSolidList"/>
    <dgm:cxn modelId="{3AD53366-1870-4207-90BA-6242F55A5D8D}" type="presOf" srcId="{E0A93541-7C88-4056-B477-A3E581E10F46}" destId="{D65319D9-1380-46EB-8CC8-71B40253B8E4}" srcOrd="0" destOrd="0" presId="urn:microsoft.com/office/officeart/2018/2/layout/IconVerticalSolidList"/>
    <dgm:cxn modelId="{77EC0368-6F02-4EB0-B588-6733C8C1A74C}" type="presOf" srcId="{14D0823F-329A-4CAA-9DE3-A475A440B1F2}" destId="{D530C820-1458-4B6B-87E3-E3933250CDD6}" srcOrd="0" destOrd="0" presId="urn:microsoft.com/office/officeart/2018/2/layout/IconVerticalSolidList"/>
    <dgm:cxn modelId="{A9424B68-FD86-44EA-9A00-15915070BDC2}" srcId="{895C22D8-01DE-4CF7-B237-FF2E3B2824E3}" destId="{9C867DF8-E8FB-4065-B446-FEA4627531FF}" srcOrd="1" destOrd="0" parTransId="{0D3ECF99-41D8-4720-B894-C5B53C91687D}" sibTransId="{8299BC12-D4BC-416C-8900-BB8FD945D542}"/>
    <dgm:cxn modelId="{DAC8B548-D64A-48DA-AD84-1FEDE1A14EF4}" type="presOf" srcId="{2B003D02-2AAB-4D35-B679-1C3B15784778}" destId="{6AF8D69A-BF37-4EA9-B77E-6BA5F3933C64}" srcOrd="0" destOrd="0" presId="urn:microsoft.com/office/officeart/2018/2/layout/IconVerticalSolidList"/>
    <dgm:cxn modelId="{7771C848-95A6-4276-9C24-B7489DC68CE7}" srcId="{F11C4CE5-3612-48A5-92A0-3F31A4A5F377}" destId="{6135B2E3-069E-446C-9D95-777081DDEFBC}" srcOrd="1" destOrd="0" parTransId="{EB8E7667-C331-43DC-BCEE-4C144497CB2B}" sibTransId="{E3963F96-6D87-4E4E-81E9-C505ECD1AB1A}"/>
    <dgm:cxn modelId="{A4D23469-E4CE-457A-B8E9-FFD48B0E38C6}" type="presOf" srcId="{37E625D1-7B94-4C50-A4C4-B5DC1ED1185F}" destId="{0E94E706-16BC-4096-81E9-4DAA22DE36C2}" srcOrd="0" destOrd="0" presId="urn:microsoft.com/office/officeart/2018/2/layout/IconVerticalSolidList"/>
    <dgm:cxn modelId="{16242E6F-6276-4D3C-B931-B4B642FA528C}" srcId="{37E625D1-7B94-4C50-A4C4-B5DC1ED1185F}" destId="{C24B6F4F-5913-44D7-B1F4-FB18FCA72BF5}" srcOrd="0" destOrd="0" parTransId="{8200C1B5-4118-400B-B111-154B404350E7}" sibTransId="{2BF51EE8-3AE6-45F8-B137-36F020BCAFFB}"/>
    <dgm:cxn modelId="{445E4656-4B2E-46A1-A2AB-55B3377A5B8C}" type="presOf" srcId="{97C6F1B3-84CF-4EDA-9BAB-E5F0D1EBAB72}" destId="{2ACAFE82-5E93-4264-872B-FC61C73904A3}" srcOrd="0" destOrd="0" presId="urn:microsoft.com/office/officeart/2018/2/layout/IconVerticalSolidList"/>
    <dgm:cxn modelId="{FAE2347D-EFEB-4799-B84B-8D66A1128409}" srcId="{895C22D8-01DE-4CF7-B237-FF2E3B2824E3}" destId="{2B003D02-2AAB-4D35-B679-1C3B15784778}" srcOrd="0" destOrd="0" parTransId="{518949A0-5136-4F56-BF3F-0525A803E732}" sibTransId="{496D20B3-9757-47F1-B34A-26667D0505E2}"/>
    <dgm:cxn modelId="{5566A57D-9083-4D86-B295-7638031484B1}" srcId="{F11C4CE5-3612-48A5-92A0-3F31A4A5F377}" destId="{8D9DB502-C720-4D57-B1DA-6803C3CFD7B6}" srcOrd="2" destOrd="0" parTransId="{C990073A-ED71-4365-A495-58B65DF1A8AB}" sibTransId="{7B131AF8-6DE8-48DF-8545-B9D71F1C31E6}"/>
    <dgm:cxn modelId="{B331E389-8867-459E-A2F4-D0CC9B75C5DA}" type="presOf" srcId="{6FE04875-6EAB-4DF5-B710-957133F41610}" destId="{ABDA85FA-86CF-4219-BAD1-880DCCE89FE8}" srcOrd="0" destOrd="0" presId="urn:microsoft.com/office/officeart/2018/2/layout/IconVerticalSolidList"/>
    <dgm:cxn modelId="{C4C8F098-6E4F-48A8-8487-3D52D3D76D87}" type="presOf" srcId="{F72F151F-487F-4718-8BE3-4BF4EDE28305}" destId="{D530C820-1458-4B6B-87E3-E3933250CDD6}" srcOrd="0" destOrd="1" presId="urn:microsoft.com/office/officeart/2018/2/layout/IconVerticalSolidList"/>
    <dgm:cxn modelId="{DF239EA0-618C-4F5A-8B85-7AED1B763E57}" type="presOf" srcId="{6135B2E3-069E-446C-9D95-777081DDEFBC}" destId="{6A201130-F280-4E78-96A9-7F7114821726}" srcOrd="0" destOrd="1" presId="urn:microsoft.com/office/officeart/2018/2/layout/IconVerticalSolidList"/>
    <dgm:cxn modelId="{28DE5DA8-8BBB-4AC3-8D8C-1FE1F359907E}" type="presOf" srcId="{8D9DB502-C720-4D57-B1DA-6803C3CFD7B6}" destId="{6A201130-F280-4E78-96A9-7F7114821726}" srcOrd="0" destOrd="2" presId="urn:microsoft.com/office/officeart/2018/2/layout/IconVerticalSolidList"/>
    <dgm:cxn modelId="{AC372EB6-CBF5-4C5C-9F7A-213BEC44CD96}" srcId="{37E625D1-7B94-4C50-A4C4-B5DC1ED1185F}" destId="{F11C4CE5-3612-48A5-92A0-3F31A4A5F377}" srcOrd="4" destOrd="0" parTransId="{6C0FC9FE-FE72-4B23-AA7A-BC7D0399059B}" sibTransId="{D0CE76F5-FB48-464A-9276-BE2C65873B16}"/>
    <dgm:cxn modelId="{DD223DB6-AE47-4F51-AE40-165BF2293DBD}" srcId="{37E625D1-7B94-4C50-A4C4-B5DC1ED1185F}" destId="{E0A93541-7C88-4056-B477-A3E581E10F46}" srcOrd="3" destOrd="0" parTransId="{D0243EA5-CE2B-444A-A9E6-745F8820AF77}" sibTransId="{16B5CAE7-8402-46EE-A0C9-71914CF337F9}"/>
    <dgm:cxn modelId="{C47BA0C1-8856-4DC8-80B9-397A342B7C9D}" type="presOf" srcId="{4C796D39-66A8-4620-AF11-065BEBDD5361}" destId="{6A201130-F280-4E78-96A9-7F7114821726}" srcOrd="0" destOrd="0" presId="urn:microsoft.com/office/officeart/2018/2/layout/IconVerticalSolidList"/>
    <dgm:cxn modelId="{F0EEB7C4-BF3D-4A4E-A7FA-296D1927FB39}" srcId="{E0A93541-7C88-4056-B477-A3E581E10F46}" destId="{14D0823F-329A-4CAA-9DE3-A475A440B1F2}" srcOrd="0" destOrd="0" parTransId="{364D8195-85C5-4EC7-8C4B-E4AF10166A8C}" sibTransId="{0942ABA2-A03C-46E5-915B-01816E629C74}"/>
    <dgm:cxn modelId="{E1A298F6-3BB0-4045-85AC-1B418DD96452}" type="presOf" srcId="{F11C4CE5-3612-48A5-92A0-3F31A4A5F377}" destId="{76E2B442-9D7C-493F-B149-263D1CDC6481}" srcOrd="0" destOrd="0" presId="urn:microsoft.com/office/officeart/2018/2/layout/IconVerticalSolidList"/>
    <dgm:cxn modelId="{43CCDBF6-BF87-46DA-B28F-E083E199D0F0}" type="presOf" srcId="{C24B6F4F-5913-44D7-B1F4-FB18FCA72BF5}" destId="{83068528-BF5F-4358-9384-9B1478D9A1FD}" srcOrd="0" destOrd="0" presId="urn:microsoft.com/office/officeart/2018/2/layout/IconVerticalSolidList"/>
    <dgm:cxn modelId="{7C3F18F9-2B05-4F39-962D-E579E472C69A}" srcId="{37E625D1-7B94-4C50-A4C4-B5DC1ED1185F}" destId="{895C22D8-01DE-4CF7-B237-FF2E3B2824E3}" srcOrd="1" destOrd="0" parTransId="{CA52ADBB-D3C8-42B9-8794-A4FD9B34EEED}" sibTransId="{2E9232AF-4655-4907-AD63-42A8ECD8CC37}"/>
    <dgm:cxn modelId="{F979CD22-EEDF-44AB-8122-604C9E087295}" type="presParOf" srcId="{0E94E706-16BC-4096-81E9-4DAA22DE36C2}" destId="{A86A06AA-2FF4-4FDC-86A3-6D35B24AED73}" srcOrd="0" destOrd="0" presId="urn:microsoft.com/office/officeart/2018/2/layout/IconVerticalSolidList"/>
    <dgm:cxn modelId="{1EB1D548-9BD8-41DD-9BB1-A8E313F53F77}" type="presParOf" srcId="{A86A06AA-2FF4-4FDC-86A3-6D35B24AED73}" destId="{C66EAD75-4EAC-453C-B931-D99F41D4673F}" srcOrd="0" destOrd="0" presId="urn:microsoft.com/office/officeart/2018/2/layout/IconVerticalSolidList"/>
    <dgm:cxn modelId="{FE567EFC-B143-4043-BFE0-1EF02609A13B}" type="presParOf" srcId="{A86A06AA-2FF4-4FDC-86A3-6D35B24AED73}" destId="{EE99BE42-F1E1-4AE8-8355-E89470A199C1}" srcOrd="1" destOrd="0" presId="urn:microsoft.com/office/officeart/2018/2/layout/IconVerticalSolidList"/>
    <dgm:cxn modelId="{5F5D4AC3-39B8-4E9B-BC2F-7C8A14C404DC}" type="presParOf" srcId="{A86A06AA-2FF4-4FDC-86A3-6D35B24AED73}" destId="{32497CE1-855E-49EA-9002-B19804F6A5AF}" srcOrd="2" destOrd="0" presId="urn:microsoft.com/office/officeart/2018/2/layout/IconVerticalSolidList"/>
    <dgm:cxn modelId="{57A8565D-DA5F-4A9F-941B-97B37150B1AE}" type="presParOf" srcId="{A86A06AA-2FF4-4FDC-86A3-6D35B24AED73}" destId="{83068528-BF5F-4358-9384-9B1478D9A1FD}" srcOrd="3" destOrd="0" presId="urn:microsoft.com/office/officeart/2018/2/layout/IconVerticalSolidList"/>
    <dgm:cxn modelId="{9F6BA17F-7E80-4EA1-9151-F745C975ECB1}" type="presParOf" srcId="{A86A06AA-2FF4-4FDC-86A3-6D35B24AED73}" destId="{54F4335B-459B-4856-8611-6C3B840F554D}" srcOrd="4" destOrd="0" presId="urn:microsoft.com/office/officeart/2018/2/layout/IconVerticalSolidList"/>
    <dgm:cxn modelId="{9351CAA9-0527-4753-A3BD-AB8DD2BDAC05}" type="presParOf" srcId="{0E94E706-16BC-4096-81E9-4DAA22DE36C2}" destId="{75948E9B-A6A3-48A5-9A80-5D74BB176A95}" srcOrd="1" destOrd="0" presId="urn:microsoft.com/office/officeart/2018/2/layout/IconVerticalSolidList"/>
    <dgm:cxn modelId="{C4B764C2-6023-43B9-BB4F-6C88CA374111}" type="presParOf" srcId="{0E94E706-16BC-4096-81E9-4DAA22DE36C2}" destId="{2AAE8978-28B1-4086-A5B4-7C2544D170FD}" srcOrd="2" destOrd="0" presId="urn:microsoft.com/office/officeart/2018/2/layout/IconVerticalSolidList"/>
    <dgm:cxn modelId="{C4A2485B-7091-4C3D-B760-D205CD9A8D2A}" type="presParOf" srcId="{2AAE8978-28B1-4086-A5B4-7C2544D170FD}" destId="{07F6A751-7E56-4FC8-A829-4949DB0D2410}" srcOrd="0" destOrd="0" presId="urn:microsoft.com/office/officeart/2018/2/layout/IconVerticalSolidList"/>
    <dgm:cxn modelId="{7ECF627C-E99C-4131-AF15-4562FEB8371E}" type="presParOf" srcId="{2AAE8978-28B1-4086-A5B4-7C2544D170FD}" destId="{7AAF6D39-D402-4BED-A887-A03A32541D08}" srcOrd="1" destOrd="0" presId="urn:microsoft.com/office/officeart/2018/2/layout/IconVerticalSolidList"/>
    <dgm:cxn modelId="{214C101A-4F00-4B0A-B20C-A5BBEDB6E730}" type="presParOf" srcId="{2AAE8978-28B1-4086-A5B4-7C2544D170FD}" destId="{969B1DA0-2430-4529-A83D-6E2228A52107}" srcOrd="2" destOrd="0" presId="urn:microsoft.com/office/officeart/2018/2/layout/IconVerticalSolidList"/>
    <dgm:cxn modelId="{E63AEC1D-67B7-4605-B04C-170B4C8E2BF7}" type="presParOf" srcId="{2AAE8978-28B1-4086-A5B4-7C2544D170FD}" destId="{BB221F99-B2F1-4E18-8997-A7526217E4EE}" srcOrd="3" destOrd="0" presId="urn:microsoft.com/office/officeart/2018/2/layout/IconVerticalSolidList"/>
    <dgm:cxn modelId="{DC98D031-1768-4F57-BA19-BA25BFC2F465}" type="presParOf" srcId="{2AAE8978-28B1-4086-A5B4-7C2544D170FD}" destId="{6AF8D69A-BF37-4EA9-B77E-6BA5F3933C64}" srcOrd="4" destOrd="0" presId="urn:microsoft.com/office/officeart/2018/2/layout/IconVerticalSolidList"/>
    <dgm:cxn modelId="{DEF53770-8E6D-4782-A65A-6589F6D0D130}" type="presParOf" srcId="{0E94E706-16BC-4096-81E9-4DAA22DE36C2}" destId="{082CF45B-82D2-4427-A483-AAE3FD018DB0}" srcOrd="3" destOrd="0" presId="urn:microsoft.com/office/officeart/2018/2/layout/IconVerticalSolidList"/>
    <dgm:cxn modelId="{CAD1A596-245C-436F-8816-855EDF9B8CF4}" type="presParOf" srcId="{0E94E706-16BC-4096-81E9-4DAA22DE36C2}" destId="{C13D3D02-BE36-4E1C-B132-2B43DDD7E839}" srcOrd="4" destOrd="0" presId="urn:microsoft.com/office/officeart/2018/2/layout/IconVerticalSolidList"/>
    <dgm:cxn modelId="{A783B96F-B2FD-4F1F-A371-018589672E20}" type="presParOf" srcId="{C13D3D02-BE36-4E1C-B132-2B43DDD7E839}" destId="{3D10EF98-5534-4B16-91D9-44F1F82F1EF5}" srcOrd="0" destOrd="0" presId="urn:microsoft.com/office/officeart/2018/2/layout/IconVerticalSolidList"/>
    <dgm:cxn modelId="{1BA140E3-DB7B-4E92-A466-A7215AD33751}" type="presParOf" srcId="{C13D3D02-BE36-4E1C-B132-2B43DDD7E839}" destId="{E82A501B-1EEA-4163-877B-CD58EE02A1FA}" srcOrd="1" destOrd="0" presId="urn:microsoft.com/office/officeart/2018/2/layout/IconVerticalSolidList"/>
    <dgm:cxn modelId="{170C0AAE-3218-49EC-B9FA-08BD705C6DAF}" type="presParOf" srcId="{C13D3D02-BE36-4E1C-B132-2B43DDD7E839}" destId="{73BB7A58-1531-42CB-A307-89A82DA2E5AA}" srcOrd="2" destOrd="0" presId="urn:microsoft.com/office/officeart/2018/2/layout/IconVerticalSolidList"/>
    <dgm:cxn modelId="{AE6F7DA3-8C39-49C7-96D2-95DE38481590}" type="presParOf" srcId="{C13D3D02-BE36-4E1C-B132-2B43DDD7E839}" destId="{2ACAFE82-5E93-4264-872B-FC61C73904A3}" srcOrd="3" destOrd="0" presId="urn:microsoft.com/office/officeart/2018/2/layout/IconVerticalSolidList"/>
    <dgm:cxn modelId="{FA90DF61-988C-408F-84D8-81A09AEE086B}" type="presParOf" srcId="{C13D3D02-BE36-4E1C-B132-2B43DDD7E839}" destId="{ABDA85FA-86CF-4219-BAD1-880DCCE89FE8}" srcOrd="4" destOrd="0" presId="urn:microsoft.com/office/officeart/2018/2/layout/IconVerticalSolidList"/>
    <dgm:cxn modelId="{806D3FAC-B770-4AE3-A530-59657CC805B8}" type="presParOf" srcId="{0E94E706-16BC-4096-81E9-4DAA22DE36C2}" destId="{C7D4177C-2EFA-4F75-8F1B-D04403D2060F}" srcOrd="5" destOrd="0" presId="urn:microsoft.com/office/officeart/2018/2/layout/IconVerticalSolidList"/>
    <dgm:cxn modelId="{2F64E5C2-E706-4095-A108-D1B75D0ADB06}" type="presParOf" srcId="{0E94E706-16BC-4096-81E9-4DAA22DE36C2}" destId="{FE8D09BB-4711-424B-87AF-79DEF5194BF5}" srcOrd="6" destOrd="0" presId="urn:microsoft.com/office/officeart/2018/2/layout/IconVerticalSolidList"/>
    <dgm:cxn modelId="{26940E92-3D98-46DE-BF73-8012F0227A6F}" type="presParOf" srcId="{FE8D09BB-4711-424B-87AF-79DEF5194BF5}" destId="{46A58DD4-24F2-41FB-A82A-41FE32114512}" srcOrd="0" destOrd="0" presId="urn:microsoft.com/office/officeart/2018/2/layout/IconVerticalSolidList"/>
    <dgm:cxn modelId="{74BC3EA1-5605-4B7F-BAAC-882709F1379C}" type="presParOf" srcId="{FE8D09BB-4711-424B-87AF-79DEF5194BF5}" destId="{E2765941-866A-48BE-8EEC-74073088A1F1}" srcOrd="1" destOrd="0" presId="urn:microsoft.com/office/officeart/2018/2/layout/IconVerticalSolidList"/>
    <dgm:cxn modelId="{F8CF579B-036D-4823-B93F-35FA1F336944}" type="presParOf" srcId="{FE8D09BB-4711-424B-87AF-79DEF5194BF5}" destId="{9584E6A0-964A-4EBB-9950-5DD06C346BE9}" srcOrd="2" destOrd="0" presId="urn:microsoft.com/office/officeart/2018/2/layout/IconVerticalSolidList"/>
    <dgm:cxn modelId="{CC0E0105-8A61-41DD-B6BB-72540576E229}" type="presParOf" srcId="{FE8D09BB-4711-424B-87AF-79DEF5194BF5}" destId="{D65319D9-1380-46EB-8CC8-71B40253B8E4}" srcOrd="3" destOrd="0" presId="urn:microsoft.com/office/officeart/2018/2/layout/IconVerticalSolidList"/>
    <dgm:cxn modelId="{6A3F44F5-ABA2-4FBD-8A29-28DBB1C5BFCB}" type="presParOf" srcId="{FE8D09BB-4711-424B-87AF-79DEF5194BF5}" destId="{D530C820-1458-4B6B-87E3-E3933250CDD6}" srcOrd="4" destOrd="0" presId="urn:microsoft.com/office/officeart/2018/2/layout/IconVerticalSolidList"/>
    <dgm:cxn modelId="{B6973127-C3F0-4421-88EA-6E5F6A4D230E}" type="presParOf" srcId="{0E94E706-16BC-4096-81E9-4DAA22DE36C2}" destId="{E535D1EA-28CB-4AE4-B191-33E0493FC3D4}" srcOrd="7" destOrd="0" presId="urn:microsoft.com/office/officeart/2018/2/layout/IconVerticalSolidList"/>
    <dgm:cxn modelId="{3021AE2C-217B-473E-A8D5-CFFD4248CD88}" type="presParOf" srcId="{0E94E706-16BC-4096-81E9-4DAA22DE36C2}" destId="{451E4C08-BD65-431D-A160-B81278FFEF4F}" srcOrd="8" destOrd="0" presId="urn:microsoft.com/office/officeart/2018/2/layout/IconVerticalSolidList"/>
    <dgm:cxn modelId="{B2D1B8DC-F033-4733-85C1-42BCD335C9CF}" type="presParOf" srcId="{451E4C08-BD65-431D-A160-B81278FFEF4F}" destId="{A5C79809-3126-4737-867C-74C873ADCC1F}" srcOrd="0" destOrd="0" presId="urn:microsoft.com/office/officeart/2018/2/layout/IconVerticalSolidList"/>
    <dgm:cxn modelId="{8379D4AB-10E7-48C1-B68A-C8ADF39C0545}" type="presParOf" srcId="{451E4C08-BD65-431D-A160-B81278FFEF4F}" destId="{42FD9E01-345A-439B-8DB2-1210F5CF74D4}" srcOrd="1" destOrd="0" presId="urn:microsoft.com/office/officeart/2018/2/layout/IconVerticalSolidList"/>
    <dgm:cxn modelId="{A3FBEC3F-0AC9-474F-910C-0E97A26F1743}" type="presParOf" srcId="{451E4C08-BD65-431D-A160-B81278FFEF4F}" destId="{246EADE0-6A3D-473D-85FF-AF5001CD2BB0}" srcOrd="2" destOrd="0" presId="urn:microsoft.com/office/officeart/2018/2/layout/IconVerticalSolidList"/>
    <dgm:cxn modelId="{2E60F7B2-80B7-496D-81C2-A852C4E6A816}" type="presParOf" srcId="{451E4C08-BD65-431D-A160-B81278FFEF4F}" destId="{76E2B442-9D7C-493F-B149-263D1CDC6481}" srcOrd="3" destOrd="0" presId="urn:microsoft.com/office/officeart/2018/2/layout/IconVerticalSolidList"/>
    <dgm:cxn modelId="{F5FAE460-0DD0-4AA5-AA5F-03CA02919220}" type="presParOf" srcId="{451E4C08-BD65-431D-A160-B81278FFEF4F}" destId="{6A201130-F280-4E78-96A9-7F71148217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AD75-4EAC-453C-B931-D99F41D4673F}">
      <dsp:nvSpPr>
        <dsp:cNvPr id="0" name=""/>
        <dsp:cNvSpPr/>
      </dsp:nvSpPr>
      <dsp:spPr>
        <a:xfrm>
          <a:off x="0" y="7481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9BE42-F1E1-4AE8-8355-E89470A199C1}">
      <dsp:nvSpPr>
        <dsp:cNvPr id="0" name=""/>
        <dsp:cNvSpPr/>
      </dsp:nvSpPr>
      <dsp:spPr>
        <a:xfrm>
          <a:off x="296539" y="228048"/>
          <a:ext cx="539163" cy="539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68528-BF5F-4358-9384-9B1478D9A1FD}">
      <dsp:nvSpPr>
        <dsp:cNvPr id="0" name=""/>
        <dsp:cNvSpPr/>
      </dsp:nvSpPr>
      <dsp:spPr>
        <a:xfrm>
          <a:off x="1132242" y="7481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</a:t>
          </a:r>
        </a:p>
      </dsp:txBody>
      <dsp:txXfrm>
        <a:off x="1132242" y="7481"/>
        <a:ext cx="2964910" cy="980296"/>
      </dsp:txXfrm>
    </dsp:sp>
    <dsp:sp modelId="{54F4335B-459B-4856-8611-6C3B840F554D}">
      <dsp:nvSpPr>
        <dsp:cNvPr id="0" name=""/>
        <dsp:cNvSpPr/>
      </dsp:nvSpPr>
      <dsp:spPr>
        <a:xfrm>
          <a:off x="4097153" y="7481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CSV</a:t>
          </a:r>
        </a:p>
      </dsp:txBody>
      <dsp:txXfrm>
        <a:off x="4097153" y="7481"/>
        <a:ext cx="2490430" cy="980296"/>
      </dsp:txXfrm>
    </dsp:sp>
    <dsp:sp modelId="{07F6A751-7E56-4FC8-A829-4949DB0D2410}">
      <dsp:nvSpPr>
        <dsp:cNvPr id="0" name=""/>
        <dsp:cNvSpPr/>
      </dsp:nvSpPr>
      <dsp:spPr>
        <a:xfrm>
          <a:off x="0" y="1232852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F6D39-D402-4BED-A887-A03A32541D08}">
      <dsp:nvSpPr>
        <dsp:cNvPr id="0" name=""/>
        <dsp:cNvSpPr/>
      </dsp:nvSpPr>
      <dsp:spPr>
        <a:xfrm>
          <a:off x="296539" y="1453419"/>
          <a:ext cx="539163" cy="539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21F99-B2F1-4E18-8997-A7526217E4EE}">
      <dsp:nvSpPr>
        <dsp:cNvPr id="0" name=""/>
        <dsp:cNvSpPr/>
      </dsp:nvSpPr>
      <dsp:spPr>
        <a:xfrm>
          <a:off x="1132242" y="1232852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</a:t>
          </a:r>
        </a:p>
      </dsp:txBody>
      <dsp:txXfrm>
        <a:off x="1132242" y="1232852"/>
        <a:ext cx="2964910" cy="980296"/>
      </dsp:txXfrm>
    </dsp:sp>
    <dsp:sp modelId="{6AF8D69A-BF37-4EA9-B77E-6BA5F3933C64}">
      <dsp:nvSpPr>
        <dsp:cNvPr id="0" name=""/>
        <dsp:cNvSpPr/>
      </dsp:nvSpPr>
      <dsp:spPr>
        <a:xfrm>
          <a:off x="4097153" y="1232852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</dsp:txBody>
      <dsp:txXfrm>
        <a:off x="4097153" y="1232852"/>
        <a:ext cx="2490430" cy="980296"/>
      </dsp:txXfrm>
    </dsp:sp>
    <dsp:sp modelId="{3D10EF98-5534-4B16-91D9-44F1F82F1EF5}">
      <dsp:nvSpPr>
        <dsp:cNvPr id="0" name=""/>
        <dsp:cNvSpPr/>
      </dsp:nvSpPr>
      <dsp:spPr>
        <a:xfrm>
          <a:off x="0" y="245822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501B-1EEA-4163-877B-CD58EE02A1FA}">
      <dsp:nvSpPr>
        <dsp:cNvPr id="0" name=""/>
        <dsp:cNvSpPr/>
      </dsp:nvSpPr>
      <dsp:spPr>
        <a:xfrm>
          <a:off x="296539" y="2678789"/>
          <a:ext cx="539163" cy="539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AFE82-5E93-4264-872B-FC61C73904A3}">
      <dsp:nvSpPr>
        <dsp:cNvPr id="0" name=""/>
        <dsp:cNvSpPr/>
      </dsp:nvSpPr>
      <dsp:spPr>
        <a:xfrm>
          <a:off x="1132242" y="2458223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</a:t>
          </a:r>
        </a:p>
      </dsp:txBody>
      <dsp:txXfrm>
        <a:off x="1132242" y="2458223"/>
        <a:ext cx="2964910" cy="980296"/>
      </dsp:txXfrm>
    </dsp:sp>
    <dsp:sp modelId="{ABDA85FA-86CF-4219-BAD1-880DCCE89FE8}">
      <dsp:nvSpPr>
        <dsp:cNvPr id="0" name=""/>
        <dsp:cNvSpPr/>
      </dsp:nvSpPr>
      <dsp:spPr>
        <a:xfrm>
          <a:off x="4097153" y="2458223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MongoDB</a:t>
          </a:r>
          <a:endParaRPr lang="en-US" sz="1300" kern="1200" dirty="0"/>
        </a:p>
      </dsp:txBody>
      <dsp:txXfrm>
        <a:off x="4097153" y="2458223"/>
        <a:ext cx="2490430" cy="980296"/>
      </dsp:txXfrm>
    </dsp:sp>
    <dsp:sp modelId="{46A58DD4-24F2-41FB-A82A-41FE32114512}">
      <dsp:nvSpPr>
        <dsp:cNvPr id="0" name=""/>
        <dsp:cNvSpPr/>
      </dsp:nvSpPr>
      <dsp:spPr>
        <a:xfrm>
          <a:off x="0" y="368359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5941-866A-48BE-8EEC-74073088A1F1}">
      <dsp:nvSpPr>
        <dsp:cNvPr id="0" name=""/>
        <dsp:cNvSpPr/>
      </dsp:nvSpPr>
      <dsp:spPr>
        <a:xfrm>
          <a:off x="296539" y="3904160"/>
          <a:ext cx="539163" cy="539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319D9-1380-46EB-8CC8-71B40253B8E4}">
      <dsp:nvSpPr>
        <dsp:cNvPr id="0" name=""/>
        <dsp:cNvSpPr/>
      </dsp:nvSpPr>
      <dsp:spPr>
        <a:xfrm>
          <a:off x="1132242" y="3683593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Route</a:t>
          </a:r>
        </a:p>
      </dsp:txBody>
      <dsp:txXfrm>
        <a:off x="1132242" y="3683593"/>
        <a:ext cx="2964910" cy="980296"/>
      </dsp:txXfrm>
    </dsp:sp>
    <dsp:sp modelId="{D530C820-1458-4B6B-87E3-E3933250CDD6}">
      <dsp:nvSpPr>
        <dsp:cNvPr id="0" name=""/>
        <dsp:cNvSpPr/>
      </dsp:nvSpPr>
      <dsp:spPr>
        <a:xfrm>
          <a:off x="4097153" y="3683593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Flask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PyMongo</a:t>
          </a:r>
          <a:endParaRPr lang="en-US" sz="1800" kern="1200" dirty="0"/>
        </a:p>
      </dsp:txBody>
      <dsp:txXfrm>
        <a:off x="4097153" y="3683593"/>
        <a:ext cx="2490430" cy="980296"/>
      </dsp:txXfrm>
    </dsp:sp>
    <dsp:sp modelId="{A5C79809-3126-4737-867C-74C873ADCC1F}">
      <dsp:nvSpPr>
        <dsp:cNvPr id="0" name=""/>
        <dsp:cNvSpPr/>
      </dsp:nvSpPr>
      <dsp:spPr>
        <a:xfrm>
          <a:off x="0" y="4908964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D9E01-345A-439B-8DB2-1210F5CF74D4}">
      <dsp:nvSpPr>
        <dsp:cNvPr id="0" name=""/>
        <dsp:cNvSpPr/>
      </dsp:nvSpPr>
      <dsp:spPr>
        <a:xfrm>
          <a:off x="296539" y="5129531"/>
          <a:ext cx="539163" cy="5391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2B442-9D7C-493F-B149-263D1CDC6481}">
      <dsp:nvSpPr>
        <dsp:cNvPr id="0" name=""/>
        <dsp:cNvSpPr/>
      </dsp:nvSpPr>
      <dsp:spPr>
        <a:xfrm>
          <a:off x="1132242" y="4908964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Visualize</a:t>
          </a:r>
        </a:p>
      </dsp:txBody>
      <dsp:txXfrm>
        <a:off x="1132242" y="4908964"/>
        <a:ext cx="2964910" cy="980296"/>
      </dsp:txXfrm>
    </dsp:sp>
    <dsp:sp modelId="{6A201130-F280-4E78-96A9-7F7114821726}">
      <dsp:nvSpPr>
        <dsp:cNvPr id="0" name=""/>
        <dsp:cNvSpPr/>
      </dsp:nvSpPr>
      <dsp:spPr>
        <a:xfrm>
          <a:off x="4097153" y="4908964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HTML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JS/d3</a:t>
          </a:r>
        </a:p>
      </dsp:txBody>
      <dsp:txXfrm>
        <a:off x="4097153" y="4908964"/>
        <a:ext cx="2490430" cy="98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FD2E-F44A-40D7-A08E-31567EA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ADF57-5FF5-4992-A995-9D0263EB6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6FBE-E1AA-4F62-B9CD-FCF29A4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F8394-F859-46D2-B78B-37C58C58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0931-C8DC-4AFF-B256-84672D3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6915-8BEB-4845-9862-C93F9697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D5938-4CC9-43F2-96D7-7DBFA0045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FCD-9563-4FA4-9FA7-396BF1C3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4388-211B-4544-8AA0-506A0094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1708-3535-45EF-92B7-B290981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B3A5E-34F9-4C1F-ABDE-A9807F014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D3FB4-59F1-42A2-8BB6-308CF898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3827-9C09-4DC8-BBB2-714A982A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4817-A9F9-4DBC-A8F1-07C99FE4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475E-2FD6-43B2-B7FF-6C02CD34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1F30-230D-4A54-818B-F4A9C41F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B016-AAEE-4202-8D75-6C071A07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E7C8-CA0F-44CF-AC1B-435B0521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D5DF-80A2-4568-9741-4D8C0825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BBAB-69E9-4C3F-9830-2E85D22F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06B6-D8D8-45C1-9241-7C428F1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AEEFA-D5BB-4305-9698-72F5B368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80FA-95C0-4AEB-8CB4-E590F7D9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129C-025F-4216-A95F-311C103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64EF-DFCD-4E37-8D71-4C6D99B3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09B-938C-4905-A61A-2E0AC46E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FFCC-41B3-46EF-9E4D-4ADB3C55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339E-E8D5-4700-8FFF-8A173680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E2AC-9943-4F4A-9472-84ECAFA3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AFF8-CAAD-452A-A4AA-2CE7B1D2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7C65-0152-4845-86E8-67296804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94B-9110-4B63-8A51-1D1FB40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2102-C744-4A74-A4EA-D8C23EBB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385E-7B8B-45BC-9D7F-65DE7799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4B19-7A58-4F02-9CED-84D4CCCDE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A24E6-AC23-493B-8C04-55933D98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93D1-F4D8-4CA9-8521-3702603B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D33A6-6716-4CB0-BFC4-669A2770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49A31-5C7C-4951-958A-A533882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9A9-6406-4E7B-903F-5BF6074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0E023-0115-4B2E-BE1E-45040BE1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6E606-2D1C-496C-A887-57E8E6F7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8C58B-A9B2-45F0-AAB8-DAF24FC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80B7B-1F91-4310-9670-FB3F74E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B2FD0-B1B1-49BD-82DD-A2813B2A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7268-475C-4EB2-BA8E-CAF0B9E0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1350-8FCF-42FB-AB3E-91DBEB30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01D7-64A8-4EA3-B086-4344611E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03142-61E5-4A28-85CB-9809FCBE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F2F38-84CA-44E5-8B37-C7B587BC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EB12-B0DA-4C5D-9F53-989F7455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DC2DC-DD0C-4D9D-9769-6421ED45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9083-C5D3-4DDB-ACF7-A6E1F519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08D2A-2355-4D3C-AE9F-BB851D95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6E9FB-9124-4874-9CE2-B34F22D4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DD93-70C2-4714-9C20-297E3C5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2842-65F9-44A8-91CB-D990198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E5D2-C3FA-49F5-AAE7-FD1D4287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B7AFC-42F7-4143-BB82-DA8FF27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3AE9-F4F0-4A4C-80BC-A50A022A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7A5A-5161-47C8-AF78-1CD65F8F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1FDA-D5A3-4D6E-A17A-00A43A0CEB9B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CA5F-0CAD-47DC-B046-E86553E21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137E-3DB7-4D33-947E-FA0C5F308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28C8-37A9-48D5-8FE5-5BA12EEB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Kansas City 311 Data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42C3C-98F3-47BD-90DA-4EE46D2A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err="1"/>
              <a:t>Sasmita</a:t>
            </a:r>
            <a:r>
              <a:rPr lang="en-US" sz="2000" dirty="0"/>
              <a:t>, Mike, Matt, Ben R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0E6E-3F0A-404E-B68D-914CE91BF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5" r="1579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995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1B4-8C49-4DFB-A70C-463CB1C7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Dashboard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8577-F10F-4730-9C50-BD61A569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500"/>
              <a:t>Framed around questions to explore	</a:t>
            </a:r>
          </a:p>
          <a:p>
            <a:pPr lvl="1"/>
            <a:r>
              <a:rPr lang="en-US" sz="1500"/>
              <a:t>Which departments received most 311 calls or the least?</a:t>
            </a:r>
          </a:p>
          <a:p>
            <a:pPr lvl="1"/>
            <a:r>
              <a:rPr lang="en-US" sz="1500"/>
              <a:t>What types of questions were being asked of departments?</a:t>
            </a:r>
          </a:p>
          <a:p>
            <a:pPr lvl="1"/>
            <a:r>
              <a:rPr lang="en-US" sz="1500"/>
              <a:t>Are departments receiving the same types of questions over, and over again?</a:t>
            </a:r>
          </a:p>
          <a:p>
            <a:pPr lvl="1"/>
            <a:r>
              <a:rPr lang="en-US" sz="1500"/>
              <a:t>Are those questions be resolved or put on hold?</a:t>
            </a:r>
          </a:p>
          <a:p>
            <a:pPr lvl="1"/>
            <a:r>
              <a:rPr lang="en-US" sz="1500"/>
              <a:t>Has the time required to close issues changed over time?</a:t>
            </a:r>
          </a:p>
          <a:p>
            <a:pPr lvl="1"/>
            <a:r>
              <a:rPr lang="en-US" sz="1500"/>
              <a:t>Does days to close vary by department?</a:t>
            </a:r>
          </a:p>
          <a:p>
            <a:pPr lvl="1"/>
            <a:endParaRPr lang="en-US" sz="1500"/>
          </a:p>
          <a:p>
            <a:r>
              <a:rPr lang="en-US" sz="1500"/>
              <a:t>If we can get answers, we can start making improvements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Presentation with Checklist">
            <a:extLst>
              <a:ext uri="{FF2B5EF4-FFF2-40B4-BE49-F238E27FC236}">
                <a16:creationId xmlns:a16="http://schemas.microsoft.com/office/drawing/2014/main" id="{6CDC73E3-167A-497C-907E-DD5FF7CD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854F92-890E-4414-A9A0-5D74D25AE44E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394290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8098-45CC-4CC8-8592-66697664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Filters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84AD0-04E2-4967-9839-7F9C1A064FCF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1D792-E662-47FF-8C96-0EE8DFB77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42" y="3315838"/>
            <a:ext cx="6191826" cy="635883"/>
          </a:xfrm>
        </p:spPr>
      </p:pic>
    </p:spTree>
    <p:extLst>
      <p:ext uri="{BB962C8B-B14F-4D97-AF65-F5344CB8AC3E}">
        <p14:creationId xmlns:p14="http://schemas.microsoft.com/office/powerpoint/2010/main" val="145324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1231-A8E9-44FF-929F-CA253BA7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Heat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6FE38-85A1-4410-9B86-A83CAFCA761A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  <p:pic>
        <p:nvPicPr>
          <p:cNvPr id="6" name="Content Placeholder 5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936ABF2-35D1-4422-88C2-F55B58B6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45" y="2282448"/>
            <a:ext cx="5363782" cy="2723324"/>
          </a:xfrm>
        </p:spPr>
      </p:pic>
    </p:spTree>
    <p:extLst>
      <p:ext uri="{BB962C8B-B14F-4D97-AF65-F5344CB8AC3E}">
        <p14:creationId xmlns:p14="http://schemas.microsoft.com/office/powerpoint/2010/main" val="172639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BEDE-8839-46C0-96AF-5B394653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4102963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Bar + Pie Chart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10421-7B32-4F53-BE20-480CBBE8EF7A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8DB06-305F-490D-B026-F0909549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97" y="2175620"/>
            <a:ext cx="6434495" cy="2916319"/>
          </a:xfrm>
        </p:spPr>
      </p:pic>
    </p:spTree>
    <p:extLst>
      <p:ext uri="{BB962C8B-B14F-4D97-AF65-F5344CB8AC3E}">
        <p14:creationId xmlns:p14="http://schemas.microsoft.com/office/powerpoint/2010/main" val="340426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7570-13B6-4DC1-9D5C-07430102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Line Chart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0760A-E604-4C52-BCD8-36A71F337DC9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D5DF1249-651D-4C9F-B6AF-1BD066CDF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5" y="14702"/>
            <a:ext cx="5152902" cy="3414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3DD4B9-08E8-4BB2-9354-7FD27EA9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4" y="3428999"/>
            <a:ext cx="5152901" cy="34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CEDF-F3BE-401B-AFEF-B9888F53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KC 311 Data Dashboard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F1E9-AF9F-4048-8FFC-1C65AB9F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INSERT SCREEN 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CFD00-4246-463C-95D2-5E02E0374FBD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Sasmita</a:t>
            </a:r>
            <a:endParaRPr lang="en-US" dirty="0"/>
          </a:p>
        </p:txBody>
      </p:sp>
      <p:pic>
        <p:nvPicPr>
          <p:cNvPr id="11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384211-441B-40CD-879A-9E5CC6F00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97" y="2175620"/>
            <a:ext cx="6434495" cy="29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42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ED80-2296-4175-A57B-98CB81E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F5B7-F540-406F-92C6-72C1D3B5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 fontScale="92500"/>
          </a:bodyPr>
          <a:lstStyle/>
          <a:p>
            <a:r>
              <a:rPr lang="en-US" sz="2100" dirty="0"/>
              <a:t>311 Requests are evenly spread across the city (heat map)</a:t>
            </a:r>
          </a:p>
          <a:p>
            <a:r>
              <a:rPr lang="en-US" sz="2100" dirty="0"/>
              <a:t>In 2020, the most frequent issue relates to potholes and property maintenance (bar)</a:t>
            </a:r>
          </a:p>
          <a:p>
            <a:r>
              <a:rPr lang="en-US" sz="2100" dirty="0"/>
              <a:t>At 41% of total requests, Neighborhood &amp; Housing Services received the most requests in 2019, the most common of which is Trash Collection with 16,000+ incidences (pie)</a:t>
            </a:r>
          </a:p>
          <a:p>
            <a:r>
              <a:rPr lang="en-US" sz="2100" dirty="0"/>
              <a:t>The most common form of communication is by phone (bar)</a:t>
            </a:r>
          </a:p>
          <a:p>
            <a:r>
              <a:rPr lang="en-US" sz="2100" dirty="0"/>
              <a:t>Typical requests require 20-50 days to close (line)</a:t>
            </a:r>
          </a:p>
          <a:p>
            <a:r>
              <a:rPr lang="en-US" sz="2100" dirty="0"/>
              <a:t>Average days to close tends to be significantly higher in mid-winter and late summer (line)</a:t>
            </a:r>
          </a:p>
          <a:p>
            <a:endParaRPr 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55026-0703-4105-914B-604CFDEF3514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407316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B0C95-B256-4AA2-8BE7-59F23C996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4987D-0689-42EB-BBCA-2F063698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37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C2055-B1F1-4B10-AB4E-B2F051A8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Local Government Priorities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ity of Kansas City, MO Benefits Summary | KCMO.gov - City of ...">
            <a:extLst>
              <a:ext uri="{FF2B5EF4-FFF2-40B4-BE49-F238E27FC236}">
                <a16:creationId xmlns:a16="http://schemas.microsoft.com/office/drawing/2014/main" id="{3610F32F-D614-485E-9549-0602D495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987944"/>
            <a:ext cx="4105275" cy="14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A718-CD8F-4864-AA3D-CDB52A70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800"/>
              <a:t>Essential Services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/>
              <a:t>Voice of Citizens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/>
              <a:t>Accountability +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EDA47-7BAA-4BD5-B564-B7C206357B8E}"/>
              </a:ext>
            </a:extLst>
          </p:cNvPr>
          <p:cNvSpPr txBox="1"/>
          <p:nvPr/>
        </p:nvSpPr>
        <p:spPr>
          <a:xfrm>
            <a:off x="11496260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40252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59D1-23BF-4492-A774-7866827C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 dirty="0"/>
              <a:t>City Government is an</a:t>
            </a:r>
            <a:r>
              <a:rPr lang="en-US" b="1" dirty="0"/>
              <a:t> Essential Service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ustomer Service - Water Services Department - City of Kansas City ...">
            <a:extLst>
              <a:ext uri="{FF2B5EF4-FFF2-40B4-BE49-F238E27FC236}">
                <a16:creationId xmlns:a16="http://schemas.microsoft.com/office/drawing/2014/main" id="{97A743E6-1768-444E-82E3-6773ADEB3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r="-3" b="27896"/>
          <a:stretch/>
        </p:blipFill>
        <p:spPr bwMode="auto"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3F31-2110-47D8-AFFA-2CF66A02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2200" dirty="0"/>
              <a:t>Water</a:t>
            </a:r>
          </a:p>
          <a:p>
            <a:r>
              <a:rPr lang="en-US" sz="2200" dirty="0"/>
              <a:t>Waste</a:t>
            </a:r>
          </a:p>
          <a:p>
            <a:r>
              <a:rPr lang="en-US" sz="2200" dirty="0"/>
              <a:t>Roads</a:t>
            </a:r>
          </a:p>
          <a:p>
            <a:r>
              <a:rPr lang="en-US" sz="2200" dirty="0"/>
              <a:t>Parks</a:t>
            </a:r>
          </a:p>
          <a:p>
            <a:r>
              <a:rPr lang="en-US" sz="2200" dirty="0"/>
              <a:t>Housing</a:t>
            </a:r>
          </a:p>
          <a:p>
            <a:r>
              <a:rPr lang="en-US" sz="2200" dirty="0"/>
              <a:t>Safety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ardens and Nature Centers in Kansas City - KC Parks &amp; Rec">
            <a:extLst>
              <a:ext uri="{FF2B5EF4-FFF2-40B4-BE49-F238E27FC236}">
                <a16:creationId xmlns:a16="http://schemas.microsoft.com/office/drawing/2014/main" id="{40B7BCFB-D79B-4D3D-BDB2-56DA3DF54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r="24124" b="-1"/>
          <a:stretch/>
        </p:blipFill>
        <p:spPr bwMode="auto"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rtheast News | Special No-tag trash week added April 13-17 ...">
            <a:extLst>
              <a:ext uri="{FF2B5EF4-FFF2-40B4-BE49-F238E27FC236}">
                <a16:creationId xmlns:a16="http://schemas.microsoft.com/office/drawing/2014/main" id="{C576D0D5-722B-4DFB-9264-9A51069E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9" r="29010" b="-2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Kansas City, MO on Twitter: &quot;It was a great day for the Public ...">
            <a:extLst>
              <a:ext uri="{FF2B5EF4-FFF2-40B4-BE49-F238E27FC236}">
                <a16:creationId xmlns:a16="http://schemas.microsoft.com/office/drawing/2014/main" id="{BB0E1326-8CF8-477A-A9C2-26CEC66B3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8343" b="-4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858F5-B05B-4B75-BC14-9DCB3EC2293F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47919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AAC0-16A0-49D1-BFD6-D43B8B16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Why Kansas City 311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86DE-3ACD-4080-8115-66A6DD03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Tracks issues in essential service delivery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Provides a path for citizens to use their voices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Holds government accountable, identifies growth areas</a:t>
            </a:r>
          </a:p>
          <a:p>
            <a:pPr marL="514350" indent="-514350">
              <a:buAutoNum type="arabicParenR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7D297-BF46-4EDE-BEDB-DF3C6B58B15B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C4D1-0DDA-4B14-9C3C-0A994A934E6A}"/>
              </a:ext>
            </a:extLst>
          </p:cNvPr>
          <p:cNvSpPr txBox="1"/>
          <p:nvPr/>
        </p:nvSpPr>
        <p:spPr>
          <a:xfrm>
            <a:off x="5698435" y="5058858"/>
            <a:ext cx="830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311 Data touches on all 3 key priorities of local government</a:t>
            </a:r>
          </a:p>
        </p:txBody>
      </p:sp>
    </p:spTree>
    <p:extLst>
      <p:ext uri="{BB962C8B-B14F-4D97-AF65-F5344CB8AC3E}">
        <p14:creationId xmlns:p14="http://schemas.microsoft.com/office/powerpoint/2010/main" val="408196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94A49E-54FE-4ACE-A448-0CB8126F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 b="1"/>
          <a:stretch/>
        </p:blipFill>
        <p:spPr>
          <a:xfrm>
            <a:off x="-19" y="10"/>
            <a:ext cx="12192000" cy="685594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22CDCA-E85A-4397-AA79-66D2FD0E0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7" r="36855"/>
          <a:stretch/>
        </p:blipFill>
        <p:spPr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C6B037-EC9A-4D79-8024-D9A85DB6630C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10997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9FE3D-CB06-49E0-8FC1-0C9ED06969AA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0475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1AFE36-6247-49AC-9440-FEBECA1CAD96}"/>
              </a:ext>
            </a:extLst>
          </p:cNvPr>
          <p:cNvSpPr/>
          <p:nvPr/>
        </p:nvSpPr>
        <p:spPr>
          <a:xfrm>
            <a:off x="8239541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ACTION</a:t>
            </a:r>
            <a:endParaRPr lang="en-US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20B26-4EDA-4016-A7C3-3F8DBB0521B7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3681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1AFE36-6247-49AC-9440-FEBECA1CAD96}"/>
              </a:ext>
            </a:extLst>
          </p:cNvPr>
          <p:cNvSpPr/>
          <p:nvPr/>
        </p:nvSpPr>
        <p:spPr>
          <a:xfrm>
            <a:off x="8239541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ACTION</a:t>
            </a:r>
            <a:endParaRPr lang="en-US" sz="8800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6F6415B6-1999-490F-B061-768F0CF8A3BB}"/>
              </a:ext>
            </a:extLst>
          </p:cNvPr>
          <p:cNvSpPr/>
          <p:nvPr/>
        </p:nvSpPr>
        <p:spPr>
          <a:xfrm>
            <a:off x="1934817" y="988150"/>
            <a:ext cx="8322366" cy="1987827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E1664D-FEF8-447C-8BCC-8CDB51F404D2}"/>
              </a:ext>
            </a:extLst>
          </p:cNvPr>
          <p:cNvSpPr/>
          <p:nvPr/>
        </p:nvSpPr>
        <p:spPr>
          <a:xfrm>
            <a:off x="2862470" y="209102"/>
            <a:ext cx="6891129" cy="711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Insights – but how?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358BC-AA58-431B-9EC2-96A485901C4E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00880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0172-77F0-406B-A3D2-4766DB2E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Our Approach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DB6C5D-C31C-40CD-A0EA-183829E47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616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7C02A60-9E70-4C44-AB05-A43AB9FEB356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9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319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Kansas City 311 Data Dashboard</vt:lpstr>
      <vt:lpstr>Local Government Priorities</vt:lpstr>
      <vt:lpstr>City Government is an Essential Service</vt:lpstr>
      <vt:lpstr>Why Kansas City 311 Data</vt:lpstr>
      <vt:lpstr>PowerPoint Presentation</vt:lpstr>
      <vt:lpstr>PowerPoint Presentation</vt:lpstr>
      <vt:lpstr>PowerPoint Presentation</vt:lpstr>
      <vt:lpstr>PowerPoint Presentation</vt:lpstr>
      <vt:lpstr>Our Approach</vt:lpstr>
      <vt:lpstr>Dashboard Components</vt:lpstr>
      <vt:lpstr>Filters</vt:lpstr>
      <vt:lpstr>Heat Map</vt:lpstr>
      <vt:lpstr>Bar + Pie Chart</vt:lpstr>
      <vt:lpstr>Line Chart</vt:lpstr>
      <vt:lpstr>KC 311 Data Dashboard</vt:lpstr>
      <vt:lpstr>Key 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City 311 Data Dashboard</dc:title>
  <dc:creator>Mike Kozar</dc:creator>
  <cp:lastModifiedBy>Ben Roseburrough</cp:lastModifiedBy>
  <cp:revision>7</cp:revision>
  <dcterms:created xsi:type="dcterms:W3CDTF">2020-05-30T16:58:14Z</dcterms:created>
  <dcterms:modified xsi:type="dcterms:W3CDTF">2020-06-05T01:15:01Z</dcterms:modified>
</cp:coreProperties>
</file>