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62" r:id="rId4"/>
  </p:sldMasterIdLst>
  <p:sldIdLst>
    <p:sldId id="256" r:id="rId5"/>
    <p:sldId id="278" r:id="rId6"/>
    <p:sldId id="279" r:id="rId7"/>
    <p:sldId id="275" r:id="rId8"/>
    <p:sldId id="260" r:id="rId9"/>
    <p:sldId id="280" r:id="rId10"/>
    <p:sldId id="276" r:id="rId11"/>
    <p:sldId id="281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E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1" autoAdjust="0"/>
  </p:normalViewPr>
  <p:slideViewPr>
    <p:cSldViewPr snapToGrid="0" snapToObjects="1">
      <p:cViewPr>
        <p:scale>
          <a:sx n="75" d="100"/>
          <a:sy n="75" d="100"/>
        </p:scale>
        <p:origin x="54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1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0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90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37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479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93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14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10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3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45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62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1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0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1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33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25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7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65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xmlns="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Opening a new shopping mall in Bangalore, India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IBM Capstone project.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87" y="609239"/>
            <a:ext cx="3012949" cy="301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analyze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select the best locations in the city of Bangalore, India to open a new shopping mall.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science methodology and machine learning techniques like clustering, this project aims to provide solutions to answer the business question: In the city of Bangalore, India,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a property developer is looking to open a new shopping mall, where would you recommend that they open it?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94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Web scraping data (to get list of neighborhood)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Geocoder package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convert address into geographical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coordinates)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Folium package (Visualization in a map)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Foursquare API (to get venue data by making API calls)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 means clustering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7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469900"/>
            <a:ext cx="11239500" cy="5753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44700" y="6261100"/>
            <a:ext cx="832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Exploratory Data Analysis based on number of venues per neighborhood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4511674"/>
            <a:ext cx="8153400" cy="1990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91" y="2293408"/>
            <a:ext cx="4838700" cy="19907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59400" y="3142204"/>
            <a:ext cx="21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Web scraped data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6800" y="5183870"/>
            <a:ext cx="215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Venue data using Foursquare API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and clustering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1" y="2463800"/>
            <a:ext cx="5880099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00" y="2463799"/>
            <a:ext cx="5511800" cy="381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45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60" y="2578100"/>
            <a:ext cx="5995940" cy="378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5414" y="2844800"/>
            <a:ext cx="4890246" cy="341630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luster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Neighborhoods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low or no existence of shopping malls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(red color)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Neighborhoods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high concentration of shopping malls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(purple color)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rgbClr val="83E9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</a:t>
            </a:r>
            <a:r>
              <a:rPr lang="en-US" b="1" dirty="0">
                <a:solidFill>
                  <a:srgbClr val="83E9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 </a:t>
            </a:r>
            <a:r>
              <a:rPr lang="en-US" b="1" dirty="0" smtClean="0">
                <a:solidFill>
                  <a:srgbClr val="83E9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Neighborhoods </a:t>
            </a:r>
            <a:r>
              <a:rPr lang="en-US" b="1" dirty="0">
                <a:solidFill>
                  <a:srgbClr val="83E9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moderate number of shopping malls </a:t>
            </a:r>
            <a:r>
              <a:rPr lang="en-US" b="1" dirty="0" smtClean="0">
                <a:solidFill>
                  <a:srgbClr val="83E9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(mint green color)</a:t>
            </a:r>
            <a:endParaRPr lang="en-US" b="1" dirty="0">
              <a:solidFill>
                <a:srgbClr val="83E9B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10503646" cy="341630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neighborhoods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luster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the most preferred locations to open a new shopping mall.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findings of this project will help the relevant stakeholders to capitalize on the opportunities on high potential locations while avoiding overcrowded areas in their decisions to open a new shopping mall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Further research can be done by including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factors such as population and income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 residents.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052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xmlns="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270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Opening a new shopping mall in Bangalore, India</vt:lpstr>
      <vt:lpstr>Objective</vt:lpstr>
      <vt:lpstr>Methodology</vt:lpstr>
      <vt:lpstr>PowerPoint Presentation</vt:lpstr>
      <vt:lpstr>Datasets</vt:lpstr>
      <vt:lpstr>Mapping and clustering</vt:lpstr>
      <vt:lpstr>Results</vt:lpstr>
      <vt:lpstr>Conclusion</vt:lpstr>
      <vt:lpstr>Thank You!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2019-02-05T19:54:25Z</dcterms:created>
  <dcterms:modified xsi:type="dcterms:W3CDTF">2020-10-31T01:02:09Z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