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2" autoAdjust="0"/>
  </p:normalViewPr>
  <p:slideViewPr>
    <p:cSldViewPr>
      <p:cViewPr varScale="1">
        <p:scale>
          <a:sx n="72" d="100"/>
          <a:sy n="72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F81E3-10E6-4EF5-9438-353A466DCF2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0466-8C05-4C4E-9155-10D3F4A0D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1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F0466-8C05-4C4E-9155-10D3F4A0D6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3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3C5135-0645-4AE6-A9C4-5357202475E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4356BD-5D87-44D1-9415-4ABBF4BB48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ru-RU" dirty="0" smtClean="0"/>
              <a:t>Клинок Рассекающий демонов вики</a:t>
            </a:r>
            <a:r>
              <a:rPr lang="en-US" dirty="0" smtClean="0"/>
              <a:t>.”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492896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Индивидуальный проект</a:t>
            </a:r>
          </a:p>
          <a:p>
            <a:pPr algn="ctr"/>
            <a:r>
              <a:rPr lang="ru-RU" sz="2800" dirty="0" smtClean="0"/>
              <a:t> Ученика лицея академии Яндекса</a:t>
            </a:r>
          </a:p>
          <a:p>
            <a:pPr algn="ctr"/>
            <a:r>
              <a:rPr lang="ru-RU" sz="2800" dirty="0" smtClean="0"/>
              <a:t>Липаева Владислава Витальевича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53012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Ставрополь</a:t>
            </a:r>
            <a:r>
              <a:rPr lang="en-US" sz="2800" dirty="0" smtClean="0"/>
              <a:t>,</a:t>
            </a:r>
            <a:r>
              <a:rPr lang="ru-RU" sz="2800" dirty="0" smtClean="0"/>
              <a:t> центр </a:t>
            </a:r>
            <a:r>
              <a:rPr lang="en-US" sz="2800" dirty="0" smtClean="0"/>
              <a:t>“</a:t>
            </a:r>
            <a:r>
              <a:rPr lang="ru-RU" sz="2800" dirty="0" smtClean="0"/>
              <a:t>Лидер</a:t>
            </a:r>
            <a:r>
              <a:rPr lang="en-US" sz="2800" dirty="0" smtClean="0"/>
              <a:t>”, 2022 </a:t>
            </a:r>
            <a:r>
              <a:rPr lang="ru-RU" sz="2800" dirty="0" smtClean="0"/>
              <a:t>год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856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“</a:t>
            </a:r>
            <a:r>
              <a:rPr lang="ru-RU" dirty="0" smtClean="0"/>
              <a:t>Клинок рассекающий демонов вики</a:t>
            </a:r>
            <a:r>
              <a:rPr lang="en-US" dirty="0" smtClean="0"/>
              <a:t>” – </a:t>
            </a:r>
            <a:r>
              <a:rPr lang="ru-RU" dirty="0" smtClean="0"/>
              <a:t>это сайт</a:t>
            </a:r>
            <a:r>
              <a:rPr lang="en-US" dirty="0" smtClean="0"/>
              <a:t>,</a:t>
            </a:r>
            <a:r>
              <a:rPr lang="ru-RU" dirty="0" smtClean="0"/>
              <a:t> на котором вы сможете найти информацию об персонажах и важных моментах аниме сериала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0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Сайт </a:t>
            </a:r>
            <a:r>
              <a:rPr lang="en-US" sz="3200" dirty="0" smtClean="0"/>
              <a:t>“</a:t>
            </a:r>
            <a:r>
              <a:rPr lang="ru-RU" sz="3200" dirty="0" smtClean="0"/>
              <a:t>Клинок рассекающий демонов вики</a:t>
            </a:r>
            <a:r>
              <a:rPr lang="en-US" sz="3200" dirty="0" smtClean="0"/>
              <a:t>” </a:t>
            </a:r>
            <a:r>
              <a:rPr lang="ru-RU" sz="3200" dirty="0" smtClean="0"/>
              <a:t>содержит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38185"/>
          </a:xfrm>
        </p:spPr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Главная страница</a:t>
            </a:r>
          </a:p>
          <a:p>
            <a:r>
              <a:rPr lang="ru-RU" dirty="0" smtClean="0"/>
              <a:t>Страница с персонажами</a:t>
            </a:r>
          </a:p>
          <a:p>
            <a:r>
              <a:rPr lang="ru-RU" dirty="0" smtClean="0"/>
              <a:t>Страница с событиями</a:t>
            </a:r>
          </a:p>
          <a:p>
            <a:r>
              <a:rPr lang="ru-RU" dirty="0" smtClean="0"/>
              <a:t>Возможность посмотреть статью</a:t>
            </a:r>
          </a:p>
          <a:p>
            <a:r>
              <a:rPr lang="ru-RU" dirty="0" smtClean="0"/>
              <a:t>Возможность изменить статью</a:t>
            </a:r>
          </a:p>
          <a:p>
            <a:r>
              <a:rPr lang="ru-RU" dirty="0" smtClean="0"/>
              <a:t>Возможность удалить статью</a:t>
            </a:r>
          </a:p>
          <a:p>
            <a:r>
              <a:rPr lang="ru-RU" dirty="0" smtClean="0"/>
              <a:t>Запись</a:t>
            </a:r>
            <a:r>
              <a:rPr lang="en-US" dirty="0" smtClean="0"/>
              <a:t>,</a:t>
            </a:r>
            <a:r>
              <a:rPr lang="ru-RU" dirty="0" smtClean="0"/>
              <a:t> изменение</a:t>
            </a:r>
            <a:r>
              <a:rPr lang="en-US" dirty="0" smtClean="0"/>
              <a:t>,</a:t>
            </a:r>
            <a:r>
              <a:rPr lang="ru-RU" dirty="0" smtClean="0"/>
              <a:t> удаление статьи из БД</a:t>
            </a:r>
          </a:p>
          <a:p>
            <a:r>
              <a:rPr lang="ru-RU" dirty="0" smtClean="0"/>
              <a:t>Наличие </a:t>
            </a:r>
            <a:r>
              <a:rPr lang="en-US" dirty="0" smtClean="0"/>
              <a:t>Rest-API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53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сайта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1768"/>
            <a:ext cx="8229600" cy="4132089"/>
          </a:xfrm>
        </p:spPr>
      </p:pic>
    </p:spTree>
    <p:extLst>
      <p:ext uri="{BB962C8B-B14F-4D97-AF65-F5344CB8AC3E}">
        <p14:creationId xmlns:p14="http://schemas.microsoft.com/office/powerpoint/2010/main" val="24287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855803" cy="3856389"/>
          </a:xfrm>
        </p:spPr>
      </p:pic>
      <p:sp>
        <p:nvSpPr>
          <p:cNvPr id="5" name="TextBox 4"/>
          <p:cNvSpPr txBox="1"/>
          <p:nvPr/>
        </p:nvSpPr>
        <p:spPr>
          <a:xfrm>
            <a:off x="755576" y="5733256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разработки сайта была выбрана среда </a:t>
            </a:r>
            <a:r>
              <a:rPr lang="en-US" dirty="0" smtClean="0"/>
              <a:t>PyCharm community edition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 инструмент разработки на языке </a:t>
            </a:r>
            <a:r>
              <a:rPr lang="en-US" dirty="0" smtClean="0"/>
              <a:t>Python</a:t>
            </a:r>
            <a:r>
              <a:rPr lang="ru-RU" dirty="0" smtClean="0"/>
              <a:t> от компании </a:t>
            </a:r>
            <a:r>
              <a:rPr lang="en-US" dirty="0" smtClean="0"/>
              <a:t>JetBrains.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42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smtClean="0"/>
              <a:t>Bootstrap</a:t>
            </a:r>
          </a:p>
          <a:p>
            <a:r>
              <a:rPr lang="ru-RU" dirty="0" smtClean="0"/>
              <a:t>Шаблоны </a:t>
            </a:r>
            <a:endParaRPr lang="en-US" dirty="0" smtClean="0"/>
          </a:p>
          <a:p>
            <a:r>
              <a:rPr lang="en-US" dirty="0" smtClean="0"/>
              <a:t>ORM-</a:t>
            </a:r>
            <a:r>
              <a:rPr lang="ru-RU" dirty="0" smtClean="0"/>
              <a:t>модели</a:t>
            </a:r>
          </a:p>
          <a:p>
            <a:r>
              <a:rPr lang="en-US" dirty="0" smtClean="0"/>
              <a:t>Rest-API</a:t>
            </a:r>
          </a:p>
          <a:p>
            <a:r>
              <a:rPr lang="en-US" dirty="0" smtClean="0"/>
              <a:t>ngrok(</a:t>
            </a:r>
            <a:r>
              <a:rPr lang="ru-RU" dirty="0" smtClean="0"/>
              <a:t>хостинг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67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9188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9323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130</Words>
  <Application>Microsoft Office PowerPoint</Application>
  <PresentationFormat>Экран 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“Клинок Рассекающий демонов вики.”</vt:lpstr>
      <vt:lpstr>Описание проекта:</vt:lpstr>
      <vt:lpstr>Сайт “Клинок рассекающий демонов вики” содержит:</vt:lpstr>
      <vt:lpstr>Внешний вид сайта.</vt:lpstr>
      <vt:lpstr>Среда разработки</vt:lpstr>
      <vt:lpstr>Использованные технологии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“Клинок Рассекающий демонов вики.”</dc:title>
  <dc:creator>Vlad</dc:creator>
  <cp:lastModifiedBy>Vlad</cp:lastModifiedBy>
  <cp:revision>5</cp:revision>
  <dcterms:created xsi:type="dcterms:W3CDTF">2022-04-18T13:18:34Z</dcterms:created>
  <dcterms:modified xsi:type="dcterms:W3CDTF">2022-04-18T14:35:32Z</dcterms:modified>
</cp:coreProperties>
</file>