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8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0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8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6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7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7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2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0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3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A0C9-FEFC-45A9-ADCF-663BE5C66442}" type="datetimeFigureOut">
              <a:rPr lang="he-IL" smtClean="0"/>
              <a:t>א'/טבת/תשפ"ג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028E-6CE5-4135-949C-3572D52E5C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4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85" y="2910252"/>
            <a:ext cx="855480" cy="8554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31" y="2995093"/>
            <a:ext cx="477868" cy="477868"/>
          </a:xfrm>
          <a:prstGeom prst="rect">
            <a:avLst/>
          </a:prstGeom>
        </p:spPr>
      </p:pic>
      <p:sp>
        <p:nvSpPr>
          <p:cNvPr id="9" name="מלבן מעוגל 8"/>
          <p:cNvSpPr/>
          <p:nvPr/>
        </p:nvSpPr>
        <p:spPr>
          <a:xfrm>
            <a:off x="5550326" y="3018874"/>
            <a:ext cx="204788" cy="4333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9099" y="2995093"/>
            <a:ext cx="483899" cy="47786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8938" y="2995093"/>
            <a:ext cx="483899" cy="4778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99810" y="2714132"/>
            <a:ext cx="122995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)</a:t>
            </a:r>
            <a:r>
              <a:rPr lang="en-US" sz="4800" dirty="0"/>
              <a:t>)</a:t>
            </a:r>
            <a:r>
              <a:rPr lang="en-US" sz="4400" dirty="0"/>
              <a:t>)</a:t>
            </a:r>
            <a:r>
              <a:rPr lang="en-US" sz="4000" dirty="0"/>
              <a:t>)</a:t>
            </a:r>
            <a:r>
              <a:rPr lang="en-US" sz="3600" dirty="0"/>
              <a:t>)</a:t>
            </a:r>
            <a:r>
              <a:rPr lang="en-US" sz="3200" dirty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9995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396154" y="325315"/>
            <a:ext cx="4237892" cy="62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מעוגל 4"/>
          <p:cNvSpPr/>
          <p:nvPr/>
        </p:nvSpPr>
        <p:spPr>
          <a:xfrm>
            <a:off x="4659923" y="4739054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6597165" y="4741984"/>
            <a:ext cx="17145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4659923" y="3763108"/>
            <a:ext cx="3683977" cy="53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659923" y="668215"/>
            <a:ext cx="375431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/>
              <a:t>שלום שמוליק! (מדריך</a:t>
            </a:r>
            <a:r>
              <a:rPr lang="en-US" sz="2800" b="1" dirty="0"/>
              <a:t>/</a:t>
            </a:r>
            <a:r>
              <a:rPr lang="he-IL" sz="2800" b="1" dirty="0"/>
              <a:t>תייר)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9923" y="3763108"/>
            <a:ext cx="36839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code</a:t>
            </a:r>
            <a:endParaRPr lang="he-IL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054" y="4800600"/>
            <a:ext cx="15122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connect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686550" y="4774141"/>
            <a:ext cx="15122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Create new room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1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033846" y="342899"/>
            <a:ext cx="4237892" cy="62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1503485" y="342899"/>
            <a:ext cx="4237892" cy="62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7376746" y="641838"/>
            <a:ext cx="34993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שלום מדריך</a:t>
            </a:r>
          </a:p>
        </p:txBody>
      </p:sp>
      <p:sp>
        <p:nvSpPr>
          <p:cNvPr id="30" name="מלבן 29"/>
          <p:cNvSpPr/>
          <p:nvPr/>
        </p:nvSpPr>
        <p:spPr>
          <a:xfrm>
            <a:off x="7376746" y="2505808"/>
            <a:ext cx="3499339" cy="109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8036169" y="2666210"/>
            <a:ext cx="318281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400" b="1" dirty="0"/>
              <a:t>98h8r64</a:t>
            </a:r>
            <a:endParaRPr lang="he-IL" sz="4400" b="1" dirty="0"/>
          </a:p>
        </p:txBody>
      </p:sp>
      <p:sp>
        <p:nvSpPr>
          <p:cNvPr id="32" name="מלבן מעוגל 31"/>
          <p:cNvSpPr/>
          <p:nvPr/>
        </p:nvSpPr>
        <p:spPr>
          <a:xfrm>
            <a:off x="7376746" y="4159832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9231923" y="4159832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7376746" y="4159832"/>
            <a:ext cx="17145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Create room and copy code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9231923" y="4166281"/>
            <a:ext cx="17145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Generate new code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2787162" y="481435"/>
            <a:ext cx="28135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אתה לא מדריך, אתה יכול לקנות רישיון למדריך</a:t>
            </a:r>
          </a:p>
        </p:txBody>
      </p:sp>
      <p:sp>
        <p:nvSpPr>
          <p:cNvPr id="39" name="מלבן מעוגל 38"/>
          <p:cNvSpPr/>
          <p:nvPr/>
        </p:nvSpPr>
        <p:spPr>
          <a:xfrm>
            <a:off x="2606921" y="3764204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2787162" y="3868615"/>
            <a:ext cx="1406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Buy License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4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615961" y="290145"/>
            <a:ext cx="4237892" cy="62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4848960" y="5452327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6260123" y="4336801"/>
            <a:ext cx="984739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6948859" y="5453423"/>
            <a:ext cx="1714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5073162" y="1433146"/>
            <a:ext cx="3305907" cy="174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073162" y="1433146"/>
            <a:ext cx="33059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מדריך: הי לכולם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8955" y="4371924"/>
            <a:ext cx="330590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בקש דיבור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5905" y="5584184"/>
            <a:ext cx="33059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צאט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2857504" y="5567595"/>
            <a:ext cx="33059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שנה שם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64188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45</Words>
  <Application>Microsoft Office PowerPoint</Application>
  <PresentationFormat>מסך רחב</PresentationFormat>
  <Paragraphs>15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</dc:creator>
  <cp:lastModifiedBy>Ariel Oren</cp:lastModifiedBy>
  <cp:revision>7</cp:revision>
  <dcterms:created xsi:type="dcterms:W3CDTF">2022-10-24T12:09:25Z</dcterms:created>
  <dcterms:modified xsi:type="dcterms:W3CDTF">2022-12-25T16:19:02Z</dcterms:modified>
</cp:coreProperties>
</file>