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C99AA2-8143-499D-8CAC-A261DAF4D8EB}">
  <a:tblStyle styleId="{46C99AA2-8143-499D-8CAC-A261DAF4D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b6eeb8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b6eeb8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b6eeb8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b6eeb8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b6eeb8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b6eeb8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b6eeb8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b6eeb8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b6eeb84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b6eeb8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b6eeb8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b6eeb8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b6eeb8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b6eeb8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d5f045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d5f045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d5f045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d5f045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CSC 394 - Team 5 - Week 1</a:t>
            </a:r>
            <a:endParaRPr b="1"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Nick Bashor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Patrick Grzegorczyk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Wesam Jabali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Joey Navarro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Kevin Sass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Luigi Yebra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Member Roles</a:t>
            </a:r>
            <a:endParaRPr b="1" u="sng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Roles: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Joey/Wesam: Build DB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Backend Developers: Joey/Wesam/Kevin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Frontend Developers: Patrick/Nick/Luigi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Visual: Nick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Logic: Patrick/Luigi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Quality Assurance: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Frontend: Wesam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Backend: Patrick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Requirements</a:t>
            </a:r>
            <a:endParaRPr b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 list of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registration / 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profile editing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 differentiation (student vs. faculty)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Restrict views based on privileges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Faculty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classes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teams / add members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content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grades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57400" y="1244775"/>
            <a:ext cx="44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Security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setting / changing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/ logout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authentication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discussion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Content-based discussion boards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Architecture</a:t>
            </a:r>
            <a:endParaRPr b="1" u="sng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Frontend:</a:t>
            </a:r>
            <a:r>
              <a:rPr lang="en"/>
              <a:t> Vue.JS (Vue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library: Vuetify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Backend:</a:t>
            </a:r>
            <a:r>
              <a:rPr lang="en"/>
              <a:t> Node with </a:t>
            </a:r>
            <a:r>
              <a:rPr lang="en"/>
              <a:t>Express.JS or NestJS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 management:</a:t>
            </a:r>
            <a:r>
              <a:rPr lang="en"/>
              <a:t> 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builder: Knex.JS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Database Design</a:t>
            </a:r>
            <a:endParaRPr b="1" u="sng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12625" y="12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20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</a:t>
                      </a:r>
                      <a:r>
                        <a:rPr i="1" lang="en"/>
                        <a:t>(student/faculty)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info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6503350" y="11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20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time(s)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3514450" y="11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20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3173900" y="26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1000500"/>
                <a:gridCol w="10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5942575" y="35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1000500"/>
                <a:gridCol w="10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r>
                        <a:rPr lang="en"/>
                        <a:t>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100150" y="4336075"/>
            <a:ext cx="36957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All table entries are automatically assigned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unique IDs and timestamps.</a:t>
            </a:r>
            <a:endParaRPr i="1"/>
          </a:p>
        </p:txBody>
      </p:sp>
      <p:cxnSp>
        <p:nvCxnSpPr>
          <p:cNvPr id="80" name="Google Shape;80;p16"/>
          <p:cNvCxnSpPr/>
          <p:nvPr/>
        </p:nvCxnSpPr>
        <p:spPr>
          <a:xfrm>
            <a:off x="1922950" y="3194900"/>
            <a:ext cx="1261800" cy="520800"/>
          </a:xfrm>
          <a:prstGeom prst="bentConnector3">
            <a:avLst>
              <a:gd fmla="val 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rot="5400000">
            <a:off x="4692125" y="2849325"/>
            <a:ext cx="1171800" cy="200400"/>
          </a:xfrm>
          <a:prstGeom prst="bentConnector3">
            <a:avLst>
              <a:gd fmla="val 1008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552375" y="3224950"/>
            <a:ext cx="4386600" cy="901500"/>
          </a:xfrm>
          <a:prstGeom prst="bentConnector3">
            <a:avLst>
              <a:gd fmla="val -2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rot="5400000">
            <a:off x="7626650" y="3510400"/>
            <a:ext cx="1011600" cy="340500"/>
          </a:xfrm>
          <a:prstGeom prst="bentConnector3">
            <a:avLst>
              <a:gd fmla="val 1029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2936900" y="3590825"/>
            <a:ext cx="2415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941075" y="3715925"/>
            <a:ext cx="2373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5186425" y="3432625"/>
            <a:ext cx="1875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 flipH="1">
            <a:off x="5174025" y="3536800"/>
            <a:ext cx="21240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5719675" y="3974175"/>
            <a:ext cx="2292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732175" y="4136675"/>
            <a:ext cx="2334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7956800" y="4090725"/>
            <a:ext cx="2124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7960775" y="4219975"/>
            <a:ext cx="2001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382100" y="3345125"/>
            <a:ext cx="240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1833013" y="3345125"/>
            <a:ext cx="240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5275125" y="2478150"/>
            <a:ext cx="240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8169200" y="3242425"/>
            <a:ext cx="240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2884350" y="3670000"/>
            <a:ext cx="125100" cy="12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307125" y="3465725"/>
            <a:ext cx="125100" cy="12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069900" y="4161575"/>
            <a:ext cx="125100" cy="12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691150" y="4059775"/>
            <a:ext cx="125100" cy="125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Database Design (cont’d)</a:t>
            </a:r>
            <a:endParaRPr b="1" u="sng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1263200" y="110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212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URL </a:t>
                      </a:r>
                      <a:r>
                        <a:rPr i="1" lang="en"/>
                        <a:t>(optional)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graded? </a:t>
                      </a:r>
                      <a:r>
                        <a:rPr i="1" lang="en"/>
                        <a:t>(True/False)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</a:t>
                      </a:r>
                      <a:r>
                        <a:rPr i="1" lang="en"/>
                        <a:t> (optional)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715750" y="11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{46C99AA2-8143-499D-8CAC-A261DAF4D8EB}</a:tableStyleId>
              </a:tblPr>
              <a:tblGrid>
                <a:gridCol w="212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Discussion Post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 ID </a:t>
                      </a:r>
                      <a:r>
                        <a:rPr i="1" lang="en"/>
                        <a:t>(optional)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ID</a:t>
                      </a:r>
                      <a:r>
                        <a:rPr i="1" lang="en"/>
                        <a:t> (optional)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 ID</a:t>
                      </a:r>
                      <a:r>
                        <a:rPr lang="en"/>
                        <a:t> </a:t>
                      </a:r>
                      <a:r>
                        <a:rPr i="1" lang="en"/>
                        <a:t>(optional)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100150" y="4336075"/>
            <a:ext cx="36156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All table entries are automatically assigned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unique IDs and timestamps.</a:t>
            </a:r>
            <a:endParaRPr i="1"/>
          </a:p>
        </p:txBody>
      </p:sp>
      <p:sp>
        <p:nvSpPr>
          <p:cNvPr id="108" name="Google Shape;108;p17"/>
          <p:cNvSpPr txBox="1"/>
          <p:nvPr/>
        </p:nvSpPr>
        <p:spPr>
          <a:xfrm>
            <a:off x="5834700" y="1107300"/>
            <a:ext cx="28185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</a:t>
            </a:r>
            <a:r>
              <a:rPr b="1" lang="en"/>
              <a:t> Content ID</a:t>
            </a:r>
            <a:r>
              <a:rPr lang="en"/>
              <a:t> is non-null, the discussion post belongs to a content item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</a:t>
            </a:r>
            <a:r>
              <a:rPr b="1" lang="en"/>
              <a:t>Class ID</a:t>
            </a:r>
            <a:r>
              <a:rPr lang="en"/>
              <a:t> is non-null, the post belongs to a general class discussion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</a:t>
            </a:r>
            <a:r>
              <a:rPr b="1" lang="en"/>
              <a:t>Parent ID </a:t>
            </a:r>
            <a:r>
              <a:rPr lang="en"/>
              <a:t>is non-null, the post is a response to another parent (root) post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Hardware / Software</a:t>
            </a:r>
            <a:endParaRPr b="1" u="sng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Frontend Host</a:t>
            </a:r>
            <a:r>
              <a:rPr b="1" lang="en"/>
              <a:t>:</a:t>
            </a:r>
            <a:r>
              <a:rPr lang="en"/>
              <a:t> Netlify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Backend Host: </a:t>
            </a:r>
            <a:r>
              <a:rPr lang="en"/>
              <a:t>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Database:</a:t>
            </a:r>
            <a:r>
              <a:rPr lang="en"/>
              <a:t> Amazon AWS via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Version control:</a:t>
            </a:r>
            <a:r>
              <a:rPr lang="en"/>
              <a:t> Git </a:t>
            </a:r>
            <a:r>
              <a:rPr i="1" lang="en"/>
              <a:t>(via GitHub)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GUI Design</a:t>
            </a:r>
            <a:endParaRPr b="1" u="sng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33575"/>
            <a:ext cx="3809800" cy="3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251" y="1833163"/>
            <a:ext cx="4717699" cy="256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GUI Design (cont’d)</a:t>
            </a:r>
            <a:endParaRPr b="1" u="sng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775"/>
            <a:ext cx="4506500" cy="244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99" y="1170125"/>
            <a:ext cx="4332701" cy="290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GUI Design (cont’d)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75" y="1152475"/>
            <a:ext cx="4617024" cy="3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649" y="1739025"/>
            <a:ext cx="3934601" cy="20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