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449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46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876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7111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7296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2605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6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386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967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449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197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194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277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808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011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191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DC124-EF39-4863-8887-5689BB080AF5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741E7-4C72-4214-B108-3D9A713F12B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8584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ACAB-8F3B-4B7D-8EB6-ED8D6A7E5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tank Mk.2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35D49-FCF6-4069-8316-0B3EC096B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От Александър Стамболийски</a:t>
            </a:r>
          </a:p>
        </p:txBody>
      </p:sp>
    </p:spTree>
    <p:extLst>
      <p:ext uri="{BB962C8B-B14F-4D97-AF65-F5344CB8AC3E}">
        <p14:creationId xmlns:p14="http://schemas.microsoft.com/office/powerpoint/2010/main" val="225985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6B54-B0DA-4B34-8D7F-3E14E114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Съдържание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D107-E9EE-4833-BBA2-3CB2A032BF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bg-BG" dirty="0"/>
              <a:t>1. Описание на проекта</a:t>
            </a:r>
          </a:p>
          <a:p>
            <a:pPr lvl="0"/>
            <a:r>
              <a:rPr lang="bg-BG" dirty="0"/>
              <a:t>2. Блокова схема</a:t>
            </a:r>
          </a:p>
          <a:p>
            <a:pPr lvl="0"/>
            <a:r>
              <a:rPr lang="bg-BG" dirty="0"/>
              <a:t>3. Електрическа схема</a:t>
            </a:r>
          </a:p>
          <a:p>
            <a:pPr lvl="0"/>
            <a:r>
              <a:rPr lang="bg-BG" dirty="0"/>
              <a:t>4. Списък с съставни части</a:t>
            </a:r>
          </a:p>
          <a:p>
            <a:pPr lvl="0"/>
            <a:r>
              <a:rPr lang="bg-BG" dirty="0"/>
              <a:t>5. Сорс код</a:t>
            </a:r>
          </a:p>
          <a:p>
            <a:pPr lvl="0"/>
            <a:r>
              <a:rPr lang="bg-BG" dirty="0"/>
              <a:t>6.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57088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F151-8E36-4B90-9931-0D9DA5E0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Описание на проекта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3401-FAAE-4C5A-8729-1749FECA0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09" y="2249486"/>
            <a:ext cx="9905998" cy="3541714"/>
          </a:xfrm>
        </p:spPr>
        <p:txBody>
          <a:bodyPr>
            <a:normAutofit fontScale="92500"/>
          </a:bodyPr>
          <a:lstStyle/>
          <a:p>
            <a:r>
              <a:rPr lang="bg-BG" dirty="0"/>
              <a:t>Проектът „</a:t>
            </a:r>
            <a:r>
              <a:rPr lang="en-US" dirty="0"/>
              <a:t>Arduino Tank Mk.2</a:t>
            </a:r>
            <a:r>
              <a:rPr lang="bg-BG" dirty="0"/>
              <a:t>“ е лесен за зглабяне и употреба управляем танк който на този етап е лимитиран само до движение на двете вериги и хоризонтално и вертикално движение на купола. Управлението става чрез </a:t>
            </a:r>
            <a:r>
              <a:rPr lang="en-US" dirty="0"/>
              <a:t>IR </a:t>
            </a:r>
            <a:r>
              <a:rPr lang="bg-BG" dirty="0"/>
              <a:t>дистанционно което значително лимитира растоянието и ъгъла от който танка може да бъде оправляван. Това може да бъде решено като вместо </a:t>
            </a:r>
            <a:r>
              <a:rPr lang="en-US" dirty="0"/>
              <a:t>IR </a:t>
            </a:r>
            <a:r>
              <a:rPr lang="bg-BG" dirty="0"/>
              <a:t>сензор и дистанционно бъде сложен радио приемник и се оправлява от радио дистанционно. В проекта не е проектиран какъвто и да е механизъм за стрелба или шаси за самия танк.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883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E7C4-84C5-4644-9EF5-D42CD76D3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713" y="654846"/>
            <a:ext cx="4649783" cy="823912"/>
          </a:xfrm>
        </p:spPr>
        <p:txBody>
          <a:bodyPr/>
          <a:lstStyle/>
          <a:p>
            <a:r>
              <a:rPr lang="bg-BG" b="1" dirty="0"/>
              <a:t>Блокова схема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21AB2-D438-4CCE-AD36-04D743B4C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504" y="654846"/>
            <a:ext cx="4646602" cy="823912"/>
          </a:xfrm>
        </p:spPr>
        <p:txBody>
          <a:bodyPr/>
          <a:lstStyle/>
          <a:p>
            <a:r>
              <a:rPr lang="bg-BG" b="1" dirty="0"/>
              <a:t>Електрическа схема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67B7A-1D74-4CFA-A19B-78EE8CABAB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5713" y="1772142"/>
            <a:ext cx="3238727" cy="46074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9DB92-7018-405C-A721-5CB01B469D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037335"/>
            <a:ext cx="5371278" cy="41658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9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E7C4-84C5-4644-9EF5-D42CD76D3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713" y="654846"/>
            <a:ext cx="4649783" cy="823912"/>
          </a:xfrm>
        </p:spPr>
        <p:txBody>
          <a:bodyPr/>
          <a:lstStyle/>
          <a:p>
            <a:r>
              <a:rPr lang="bg-BG" b="1" dirty="0"/>
              <a:t>Списък с съставни части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27A13-E7EF-42E6-BAB5-06738187BB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3290" y="2142463"/>
            <a:ext cx="8504411" cy="35228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37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7284-7A34-434A-80C2-CF40EE1A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Заключение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F96B-EFC9-4685-873E-5F91F589C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814430"/>
          </a:xfrm>
        </p:spPr>
        <p:txBody>
          <a:bodyPr>
            <a:normAutofit/>
          </a:bodyPr>
          <a:lstStyle/>
          <a:p>
            <a:r>
              <a:rPr lang="bg-BG" dirty="0"/>
              <a:t>Сегашната фаза от проектна е неуспорим успех изпълняваики всички цели заложени му в началото. Има още много неща за подобряване по него като добавяне на механизъм за стрелба, радио управление и изработка на шаси.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1320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179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Arduino tank Mk.2</vt:lpstr>
      <vt:lpstr>Съдържание</vt:lpstr>
      <vt:lpstr>Описание на проекта</vt:lpstr>
      <vt:lpstr>PowerPoint Presentation</vt:lpstr>
      <vt:lpstr>PowerPoint Presentation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tank Mk.2</dc:title>
  <dc:creator>Александър Стамболийски</dc:creator>
  <cp:lastModifiedBy>Александър Стамболийски</cp:lastModifiedBy>
  <cp:revision>2</cp:revision>
  <dcterms:created xsi:type="dcterms:W3CDTF">2024-04-21T07:54:51Z</dcterms:created>
  <dcterms:modified xsi:type="dcterms:W3CDTF">2024-04-21T08:04:48Z</dcterms:modified>
</cp:coreProperties>
</file>