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5EEB80D-8618-05FF-C658-9655FA9C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146" y="4286037"/>
            <a:ext cx="79803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eaLnBrk="1" hangingPunct="1"/>
            <a:r>
              <a:rPr lang="en-US" alt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Saisiva.R</a:t>
            </a:r>
            <a:b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BTech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(Ai &amp; Ds) – 3Year</a:t>
            </a:r>
            <a:b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alt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Jeppiaar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Institute of Technology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Noto Sans Symbols</vt:lpstr>
      <vt:lpstr>Courier New</vt:lpstr>
      <vt:lpstr>Libre Franklin</vt:lpstr>
      <vt:lpstr>Roboto</vt:lpstr>
      <vt:lpstr>Franklin Gothic</vt:lpstr>
      <vt:lpstr>Calibri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Sai Siva</cp:lastModifiedBy>
  <cp:revision>2</cp:revision>
  <dcterms:modified xsi:type="dcterms:W3CDTF">2024-04-04T10:02:58Z</dcterms:modified>
</cp:coreProperties>
</file>