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11/18/2020</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143000"/>
            <a:ext cx="8534400" cy="2301240"/>
          </a:xfrm>
        </p:spPr>
        <p:txBody>
          <a:bodyPr/>
          <a:lstStyle/>
          <a:p>
            <a:r>
              <a:rPr lang="en-US" dirty="0" smtClean="0"/>
              <a:t> Features of Visual Studio</a:t>
            </a:r>
            <a:endParaRPr lang="en-US" dirty="0"/>
          </a:p>
        </p:txBody>
      </p:sp>
      <p:pic>
        <p:nvPicPr>
          <p:cNvPr id="4" name="Picture 3" descr="visual-studio-logo.jpeg"/>
          <p:cNvPicPr>
            <a:picLocks noChangeAspect="1"/>
          </p:cNvPicPr>
          <p:nvPr/>
        </p:nvPicPr>
        <p:blipFill>
          <a:blip r:embed="rId2" cstate="print"/>
          <a:stretch>
            <a:fillRect/>
          </a:stretch>
        </p:blipFill>
        <p:spPr>
          <a:xfrm>
            <a:off x="1066800" y="2438400"/>
            <a:ext cx="3505200" cy="1752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What is Visual Studio(VS)?</a:t>
            </a:r>
            <a:endParaRPr lang="en-US" dirty="0">
              <a:solidFill>
                <a:srgbClr val="92D050"/>
              </a:solidFill>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It’s an Integrated Development Environment(IDE) from Microsoft which is used to develop computer programs as well as websites, web apps, android apps, etc. </a:t>
            </a:r>
          </a:p>
          <a:p>
            <a:r>
              <a:rPr lang="en-US" sz="2400" dirty="0" smtClean="0">
                <a:latin typeface="Times New Roman" pitchFamily="18" charset="0"/>
                <a:cs typeface="Times New Roman" pitchFamily="18" charset="0"/>
              </a:rPr>
              <a:t>VS provides supports the user with 36 different programming languages and allows the code editor and debugger to support nearly any language, provided its </a:t>
            </a:r>
            <a:r>
              <a:rPr lang="en-US" sz="2400" dirty="0" err="1" smtClean="0">
                <a:latin typeface="Times New Roman" pitchFamily="18" charset="0"/>
                <a:cs typeface="Times New Roman" pitchFamily="18" charset="0"/>
              </a:rPr>
              <a:t>speciservices</a:t>
            </a:r>
            <a:r>
              <a:rPr lang="en-US" sz="2400" dirty="0" smtClean="0">
                <a:latin typeface="Times New Roman" pitchFamily="18" charset="0"/>
                <a:cs typeface="Times New Roman" pitchFamily="18" charset="0"/>
              </a:rPr>
              <a:t> exist.</a:t>
            </a:r>
          </a:p>
          <a:p>
            <a:r>
              <a:rPr lang="en-US" sz="2400" dirty="0" smtClean="0">
                <a:latin typeface="Times New Roman" pitchFamily="18" charset="0"/>
                <a:cs typeface="Times New Roman" pitchFamily="18" charset="0"/>
              </a:rPr>
              <a:t>The community edition of VS is free and the slogan is, “Free, fully-featured IDE for students, open-source and individual developers”.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0" y="609600"/>
            <a:ext cx="3053868" cy="1253808"/>
          </a:xfrm>
        </p:spPr>
        <p:txBody>
          <a:bodyPr/>
          <a:lstStyle/>
          <a:p>
            <a:r>
              <a:rPr lang="en-US" dirty="0" smtClean="0"/>
              <a:t>Popularity of VS</a:t>
            </a:r>
            <a:endParaRPr lang="en-US" dirty="0"/>
          </a:p>
        </p:txBody>
      </p:sp>
      <p:pic>
        <p:nvPicPr>
          <p:cNvPr id="5" name="Picture Placeholder 4" descr="1589356836-most-popular-dev-environments.png"/>
          <p:cNvPicPr>
            <a:picLocks noGrp="1" noChangeAspect="1"/>
          </p:cNvPicPr>
          <p:nvPr>
            <p:ph type="pic" idx="1"/>
          </p:nvPr>
        </p:nvPicPr>
        <p:blipFill>
          <a:blip r:embed="rId2" cstate="print"/>
          <a:srcRect l="14125" r="14125"/>
          <a:stretch>
            <a:fillRect/>
          </a:stretch>
        </p:blipFill>
        <p:spPr>
          <a:xfrm>
            <a:off x="914400" y="1019907"/>
            <a:ext cx="4266028" cy="4114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 Placeholder 3"/>
          <p:cNvSpPr>
            <a:spLocks noGrp="1"/>
          </p:cNvSpPr>
          <p:nvPr>
            <p:ph type="body" sz="half" idx="2"/>
          </p:nvPr>
        </p:nvSpPr>
        <p:spPr>
          <a:xfrm>
            <a:off x="5556734" y="2057400"/>
            <a:ext cx="3053866" cy="3604847"/>
          </a:xfrm>
        </p:spPr>
        <p:txBody>
          <a:bodyPr>
            <a:normAutofit/>
          </a:bodyPr>
          <a:lstStyle/>
          <a:p>
            <a:r>
              <a:rPr lang="en-US" sz="1800" dirty="0" smtClean="0">
                <a:latin typeface="Times New Roman" pitchFamily="18" charset="0"/>
                <a:cs typeface="Times New Roman" pitchFamily="18" charset="0"/>
              </a:rPr>
              <a:t>With so many options available, many of them free and open source, it’s an incredible competitive product space. However, VS and VS Code have rapidly grown their user base  and upended the code editor status quo. </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Improvements in VS</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Improved search, formerly known as Quick Launch.</a:t>
            </a:r>
          </a:p>
          <a:p>
            <a:r>
              <a:rPr lang="en-US" sz="2800" dirty="0" smtClean="0">
                <a:latin typeface="Times New Roman" pitchFamily="18" charset="0"/>
                <a:cs typeface="Times New Roman" pitchFamily="18" charset="0"/>
              </a:rPr>
              <a:t>Refactoring and IntelliCode. </a:t>
            </a:r>
          </a:p>
          <a:p>
            <a:r>
              <a:rPr lang="en-US" sz="2800" dirty="0" smtClean="0">
                <a:latin typeface="Times New Roman" pitchFamily="18" charset="0"/>
                <a:cs typeface="Times New Roman" pitchFamily="18" charset="0"/>
              </a:rPr>
              <a:t>Code cleanup.</a:t>
            </a:r>
          </a:p>
          <a:p>
            <a:r>
              <a:rPr lang="en-US" sz="2800" dirty="0" smtClean="0">
                <a:latin typeface="Times New Roman" pitchFamily="18" charset="0"/>
                <a:cs typeface="Times New Roman" pitchFamily="18" charset="0"/>
              </a:rPr>
              <a:t>Collaborate. </a:t>
            </a:r>
          </a:p>
          <a:p>
            <a:r>
              <a:rPr lang="en-US" sz="2800" dirty="0" smtClean="0">
                <a:latin typeface="Times New Roman" pitchFamily="18" charset="0"/>
                <a:cs typeface="Times New Roman" pitchFamily="18" charset="0"/>
              </a:rPr>
              <a:t>VS Live Share.</a:t>
            </a:r>
          </a:p>
          <a:p>
            <a:r>
              <a:rPr lang="en-US" sz="2800" dirty="0" smtClean="0">
                <a:latin typeface="Times New Roman" pitchFamily="18" charset="0"/>
                <a:cs typeface="Times New Roman" pitchFamily="18" charset="0"/>
              </a:rPr>
              <a:t>Git-first start window.</a:t>
            </a:r>
          </a:p>
          <a:p>
            <a:r>
              <a:rPr lang="en-US" sz="2800" dirty="0" smtClean="0">
                <a:latin typeface="Times New Roman" pitchFamily="18" charset="0"/>
                <a:cs typeface="Times New Roman" pitchFamily="18" charset="0"/>
              </a:rPr>
              <a:t>Search feature while Debugging.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rPr>
              <a:t>1. AI-assisted IntelliCode</a:t>
            </a:r>
            <a:endParaRPr lang="en-US" sz="4400"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IntelliCode is a set of AI-assisted capabilities that improve developer productivity, with features like contextual IntelliSense, code formatting and style rule inference.</a:t>
            </a:r>
          </a:p>
          <a:p>
            <a:r>
              <a:rPr lang="en-US" sz="2800" dirty="0" smtClean="0">
                <a:latin typeface="Times New Roman" pitchFamily="18" charset="0"/>
                <a:cs typeface="Times New Roman" pitchFamily="18" charset="0"/>
              </a:rPr>
              <a:t>IntelliSense trains itself across more than 2000 open-source projects on </a:t>
            </a:r>
            <a:r>
              <a:rPr lang="en-US" sz="2800" dirty="0" err="1" smtClean="0">
                <a:latin typeface="Times New Roman" pitchFamily="18" charset="0"/>
                <a:cs typeface="Times New Roman" pitchFamily="18" charset="0"/>
              </a:rPr>
              <a:t>GitHub</a:t>
            </a:r>
            <a:r>
              <a:rPr lang="en-US" sz="2800" dirty="0" smtClean="0">
                <a:latin typeface="Times New Roman" pitchFamily="18" charset="0"/>
                <a:cs typeface="Times New Roman" pitchFamily="18" charset="0"/>
              </a:rPr>
              <a:t>- each with over 100 stars, to generate its recommendations. </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2. CodeLens</a:t>
            </a:r>
            <a:endParaRPr lang="en-US" dirty="0">
              <a:solidFill>
                <a:srgbClr val="00B0F0"/>
              </a:solidFill>
            </a:endParaRPr>
          </a:p>
        </p:txBody>
      </p:sp>
      <p:sp>
        <p:nvSpPr>
          <p:cNvPr id="3" name="Content Placeholder 2"/>
          <p:cNvSpPr>
            <a:spLocks noGrp="1"/>
          </p:cNvSpPr>
          <p:nvPr>
            <p:ph idx="1"/>
          </p:nvPr>
        </p:nvSpPr>
        <p:spPr/>
        <p:txBody>
          <a:bodyPr>
            <a:normAutofit/>
          </a:bodyPr>
          <a:lstStyle/>
          <a:p>
            <a:r>
              <a:rPr lang="en-US" sz="2800" dirty="0" smtClean="0"/>
              <a:t>This feature was only available in VS professional until now but will be added in the next edition. </a:t>
            </a:r>
          </a:p>
          <a:p>
            <a:r>
              <a:rPr lang="en-US" sz="2800" dirty="0" smtClean="0"/>
              <a:t>CodeLens shows the number of references a type or method has in a given code. </a:t>
            </a:r>
          </a:p>
          <a:p>
            <a:r>
              <a:rPr lang="en-US" sz="2800" dirty="0" smtClean="0"/>
              <a:t>It makes key information easier to find, while keeping you in the source code.</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3. Collaborate and Live Share</a:t>
            </a:r>
            <a:endParaRPr lang="en-US" dirty="0">
              <a:solidFill>
                <a:srgbClr val="7030A0"/>
              </a:solidFill>
            </a:endParaRPr>
          </a:p>
        </p:txBody>
      </p:sp>
      <p:sp>
        <p:nvSpPr>
          <p:cNvPr id="3" name="Content Placeholder 2"/>
          <p:cNvSpPr>
            <a:spLocks noGrp="1"/>
          </p:cNvSpPr>
          <p:nvPr>
            <p:ph idx="1"/>
          </p:nvPr>
        </p:nvSpPr>
        <p:spPr/>
        <p:txBody>
          <a:bodyPr/>
          <a:lstStyle/>
          <a:p>
            <a:r>
              <a:rPr lang="en-US" dirty="0" smtClean="0"/>
              <a:t>Live share enables you to share code context and debugging process with your “codemates” and get live access. </a:t>
            </a:r>
          </a:p>
          <a:p>
            <a:r>
              <a:rPr lang="en-US" dirty="0" smtClean="0"/>
              <a:t>Using these features, your codemate may be able to read, edit, debug, and navigate the developing project securely in a natural way.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04800"/>
            <a:ext cx="3657600" cy="5821363"/>
          </a:xfrm>
        </p:spPr>
        <p:txBody>
          <a:bodyPr/>
          <a:lstStyle/>
          <a:p>
            <a:pPr algn="ctr">
              <a:buNone/>
            </a:pPr>
            <a:r>
              <a:rPr lang="en-US" sz="4000" dirty="0" smtClean="0">
                <a:solidFill>
                  <a:srgbClr val="FFC000"/>
                </a:solidFill>
                <a:latin typeface="Times New Roman" pitchFamily="18" charset="0"/>
                <a:cs typeface="Times New Roman" pitchFamily="18" charset="0"/>
              </a:rPr>
              <a:t>Advantages</a:t>
            </a:r>
          </a:p>
          <a:p>
            <a:r>
              <a:rPr lang="en-US" sz="2800" dirty="0" smtClean="0">
                <a:latin typeface="Times New Roman" pitchFamily="18" charset="0"/>
                <a:cs typeface="Times New Roman" pitchFamily="18" charset="0"/>
              </a:rPr>
              <a:t>It’s free of cost.</a:t>
            </a:r>
          </a:p>
          <a:p>
            <a:r>
              <a:rPr lang="en-US" sz="2800" dirty="0" smtClean="0">
                <a:latin typeface="Times New Roman" pitchFamily="18" charset="0"/>
                <a:cs typeface="Times New Roman" pitchFamily="18" charset="0"/>
              </a:rPr>
              <a:t>Excellent debugger.</a:t>
            </a:r>
          </a:p>
          <a:p>
            <a:r>
              <a:rPr lang="en-US" sz="2800" dirty="0" smtClean="0">
                <a:latin typeface="Times New Roman" pitchFamily="18" charset="0"/>
                <a:cs typeface="Times New Roman" pitchFamily="18" charset="0"/>
              </a:rPr>
              <a:t>Includes built-in support for other languages. </a:t>
            </a:r>
          </a:p>
          <a:p>
            <a:r>
              <a:rPr lang="en-US" sz="2800" dirty="0" smtClean="0">
                <a:latin typeface="Times New Roman" pitchFamily="18" charset="0"/>
                <a:cs typeface="Times New Roman" pitchFamily="18" charset="0"/>
              </a:rPr>
              <a:t>Performance tracking.</a:t>
            </a:r>
          </a:p>
          <a:p>
            <a:r>
              <a:rPr lang="en-US" sz="2800" dirty="0" smtClean="0">
                <a:latin typeface="Times New Roman" pitchFamily="18" charset="0"/>
                <a:cs typeface="Times New Roman" pitchFamily="18" charset="0"/>
              </a:rPr>
              <a:t>IntelliSense and refactoring.</a:t>
            </a:r>
          </a:p>
          <a:p>
            <a:endParaRPr lang="en-US" dirty="0" smtClean="0">
              <a:latin typeface="Times New Roman" pitchFamily="18" charset="0"/>
              <a:cs typeface="Times New Roman" pitchFamily="18" charset="0"/>
            </a:endParaRPr>
          </a:p>
          <a:p>
            <a:pPr>
              <a:buNone/>
            </a:pPr>
            <a:endParaRPr lang="en-US" dirty="0"/>
          </a:p>
        </p:txBody>
      </p:sp>
      <p:sp>
        <p:nvSpPr>
          <p:cNvPr id="4" name="Content Placeholder 3"/>
          <p:cNvSpPr>
            <a:spLocks noGrp="1"/>
          </p:cNvSpPr>
          <p:nvPr>
            <p:ph sz="half" idx="2"/>
          </p:nvPr>
        </p:nvSpPr>
        <p:spPr>
          <a:xfrm>
            <a:off x="4267200" y="304800"/>
            <a:ext cx="3657600" cy="5821363"/>
          </a:xfrm>
        </p:spPr>
        <p:txBody>
          <a:bodyPr/>
          <a:lstStyle/>
          <a:p>
            <a:pPr algn="ctr">
              <a:buNone/>
            </a:pPr>
            <a:r>
              <a:rPr lang="en-US" sz="4000" dirty="0" smtClean="0">
                <a:solidFill>
                  <a:srgbClr val="FFC000"/>
                </a:solidFill>
                <a:latin typeface="Times New Roman" pitchFamily="18" charset="0"/>
                <a:cs typeface="Times New Roman" pitchFamily="18" charset="0"/>
              </a:rPr>
              <a:t>Disadvantages</a:t>
            </a:r>
          </a:p>
          <a:p>
            <a:r>
              <a:rPr lang="en-US" sz="2800" dirty="0" smtClean="0">
                <a:latin typeface="Times New Roman" pitchFamily="18" charset="0"/>
                <a:cs typeface="Times New Roman" pitchFamily="18" charset="0"/>
              </a:rPr>
              <a:t>Huge memory footprint.</a:t>
            </a:r>
          </a:p>
          <a:p>
            <a:r>
              <a:rPr lang="en-US" sz="2800" dirty="0" smtClean="0">
                <a:latin typeface="Times New Roman" pitchFamily="18" charset="0"/>
                <a:cs typeface="Times New Roman" pitchFamily="18" charset="0"/>
              </a:rPr>
              <a:t>Long startup time.</a:t>
            </a:r>
          </a:p>
          <a:p>
            <a:r>
              <a:rPr lang="en-US" sz="2800" dirty="0" smtClean="0">
                <a:latin typeface="Times New Roman" pitchFamily="18" charset="0"/>
                <a:cs typeface="Times New Roman" pitchFamily="18" charset="0"/>
              </a:rPr>
              <a:t>Cost for extra features is high.</a:t>
            </a:r>
          </a:p>
          <a:p>
            <a:r>
              <a:rPr lang="en-US" sz="2800" dirty="0" smtClean="0">
                <a:latin typeface="Times New Roman" pitchFamily="18" charset="0"/>
                <a:cs typeface="Times New Roman" pitchFamily="18" charset="0"/>
              </a:rPr>
              <a:t>Unintuitive interface.</a:t>
            </a:r>
          </a:p>
          <a:p>
            <a:r>
              <a:rPr lang="en-US" sz="2800" dirty="0" smtClean="0">
                <a:latin typeface="Times New Roman" pitchFamily="18" charset="0"/>
                <a:cs typeface="Times New Roman" pitchFamily="18" charset="0"/>
              </a:rPr>
              <a:t>Slow handling of bigger projects.</a:t>
            </a:r>
          </a:p>
          <a:p>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7470648" cy="1143000"/>
          </a:xfrm>
        </p:spPr>
        <p:txBody>
          <a:bodyPr/>
          <a:lstStyle/>
          <a:p>
            <a:r>
              <a:rPr lang="en-US" dirty="0" smtClean="0">
                <a:solidFill>
                  <a:srgbClr val="00FF00"/>
                </a:solidFill>
              </a:rPr>
              <a:t>Thank you</a:t>
            </a:r>
            <a:endParaRPr lang="en-US" dirty="0">
              <a:solidFill>
                <a:srgbClr val="00FF00"/>
              </a:solidFill>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60</TotalTime>
  <Words>378</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 Features of Visual Studio</vt:lpstr>
      <vt:lpstr>What is Visual Studio(VS)?</vt:lpstr>
      <vt:lpstr>Popularity of VS</vt:lpstr>
      <vt:lpstr>Improvements in VS</vt:lpstr>
      <vt:lpstr>1. AI-assisted IntelliCode</vt:lpstr>
      <vt:lpstr>2. CodeLens</vt:lpstr>
      <vt:lpstr>3. Collaborate and Live Share</vt:lpstr>
      <vt:lpstr>Slide 8</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Features of Visual Studio</dc:title>
  <dc:creator>Sameer</dc:creator>
  <cp:lastModifiedBy>Sameer</cp:lastModifiedBy>
  <cp:revision>9</cp:revision>
  <dcterms:created xsi:type="dcterms:W3CDTF">2006-08-16T00:00:00Z</dcterms:created>
  <dcterms:modified xsi:type="dcterms:W3CDTF">2020-11-18T14:04:02Z</dcterms:modified>
</cp:coreProperties>
</file>