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B72-D276-7EC1-AA3E-247C6CCAB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F1F3-0D6D-5A89-4DAD-8AD2F1DF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D0B6-0C62-D246-46C6-EDB5D42E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7CF8-2ACC-C47E-D494-AAF93166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979-6683-2655-CFF9-AD3FBF4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DFA-695D-A544-8AA3-19116D0C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6DE1-AA5F-F622-4606-22AC0262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69E0-8197-8BFD-0EDC-E625E91E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7DC1-74B8-483A-D182-617110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F227-DD59-7152-7FF6-79B8AD36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282D-9FE3-EEBC-70EA-8A11FBE2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EFFA3-F216-A8F1-553B-8F692414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0F03-2762-83DF-2EE1-5D09329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720F-BE67-F978-1BE4-DBB28AC3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0BE-30F5-C117-7808-B6584896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88E7-1A1E-E358-9C41-A5AD140B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0989-069C-8A0A-EBE4-2E98A0C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9D64-1034-DB63-09B5-CAE558C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010F-6504-9516-59F8-E67F049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B6C-04E0-7DC3-B5A4-CC7AD605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B01F-B00E-57D3-0F5E-4A14818C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5FE5-31CB-F41B-3B4B-43896319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610C-06F4-1DE9-F61B-058FC9E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7529-4B23-1DD8-4F62-0A0D0EB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1A5D-E334-A33C-03AF-66AEB970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73D-6128-BEE6-6D0A-04794A71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F6F-931A-2F75-A0EB-9470C7B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9DC0-6E9B-C7EF-5C19-F348E541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E848-4B99-0F52-9DD4-8C7C7D1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E151-CC51-D859-9F7B-CE5206F8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4B19-8692-681E-87FA-A0CB17A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FAE-68B7-9556-522D-1DDE860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82C5-BB40-FCBC-D195-608B2427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2984-A602-8296-D6F5-E26BCCFF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5A6B-CC00-A311-C3F3-10BD9D6AF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3B54-9777-E646-291F-C0FB813C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D25ED-5121-911D-AD31-C011740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2A04-7E9D-0184-1F31-4F389CC7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57BE-37A2-DB14-0173-E386A2D4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832-D21B-84BC-420E-61B954FA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AC33F-43D0-409D-9754-C487864A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43C3-9FF5-7BAE-19F7-572BE7C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7840-60AC-1B5C-FC01-D765797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9A48C-D324-3705-1FE8-AD2D33E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497F8-7565-5859-5C56-5A4DE20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19CC-B90F-8867-4DFF-2CD7DCA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6A78-257A-4EDA-EA3D-5309B24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7E9C-C01A-4FCF-3959-6CE36B88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3F53-4B7C-54A4-8CE7-5B75E8E5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DFA2C-BA9C-CE66-E675-39BF03D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18CC-2E26-D3E8-FFE3-6F77F70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C15D-58F1-FE30-437F-7ED5C81F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D67-03D7-40EA-BB96-2FEB9E58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4F4C2-6F17-E048-800C-75CF2004E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00DE-C6E0-244A-B09C-D3E383CF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C417-643C-D273-70EA-3821A2E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628F-8227-1C2E-2206-2DFD40C4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41C1-E2EA-3A21-9A04-AE6E0F2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360AC-0550-E77D-AEC1-3F413D5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5552-262D-DB03-9011-5D69D268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9763-16C8-F802-6894-5083D3C2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1658-E18B-E0D2-3C08-17F12294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0E4B-8FCD-21F6-4DF8-876ABED5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7C03-E0BE-FAD1-4BEA-BC3B98DA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FA335-427A-ECA6-CBA7-0DF1B5506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940-3FA5-8E0C-D758-2BAC916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418C-C747-E284-3199-D362822B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83F3-87A1-D655-4837-E5CE93E4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823912"/>
          </a:xfrm>
        </p:spPr>
        <p:txBody>
          <a:bodyPr/>
          <a:lstStyle/>
          <a:p>
            <a:r>
              <a:rPr lang="en-US" dirty="0"/>
              <a:t>Main Non-turbine Costs</a:t>
            </a:r>
          </a:p>
        </p:txBody>
      </p:sp>
      <p:pic>
        <p:nvPicPr>
          <p:cNvPr id="10" name="Content Placeholder 9" descr="A chart with numbers and text&#10;&#10;Description automatically generated">
            <a:extLst>
              <a:ext uri="{FF2B5EF4-FFF2-40B4-BE49-F238E27FC236}">
                <a16:creationId xmlns:a16="http://schemas.microsoft.com/office/drawing/2014/main" id="{59C82CE8-E527-265B-7DB7-00C9A216E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314" y="1940891"/>
            <a:ext cx="5715260" cy="36503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D7787-E557-9AFF-1A7F-8D7E3B72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56381"/>
            <a:ext cx="5183188" cy="823912"/>
          </a:xfrm>
        </p:spPr>
        <p:txBody>
          <a:bodyPr/>
          <a:lstStyle/>
          <a:p>
            <a:r>
              <a:rPr lang="en-US" dirty="0"/>
              <a:t>Main Turbine Components</a:t>
            </a:r>
          </a:p>
        </p:txBody>
      </p:sp>
      <p:pic>
        <p:nvPicPr>
          <p:cNvPr id="12" name="Content Placeholder 11" descr="A diagram of a wind turbine&#10;&#10;Description automatically generated">
            <a:extLst>
              <a:ext uri="{FF2B5EF4-FFF2-40B4-BE49-F238E27FC236}">
                <a16:creationId xmlns:a16="http://schemas.microsoft.com/office/drawing/2014/main" id="{92380C2E-EDA1-651C-B1D2-D265FDA90A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1191" y="1359829"/>
            <a:ext cx="4672806" cy="4577443"/>
          </a:xfrm>
        </p:spPr>
      </p:pic>
    </p:spTree>
    <p:extLst>
      <p:ext uri="{BB962C8B-B14F-4D97-AF65-F5344CB8AC3E}">
        <p14:creationId xmlns:p14="http://schemas.microsoft.com/office/powerpoint/2010/main" val="7027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553820-8842-2BAD-EB2B-53531EE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0"/>
            <a:ext cx="11456773" cy="169910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Which size of wind turbines maximizes cost efficiency?</a:t>
            </a:r>
            <a:br>
              <a:rPr lang="en-US" dirty="0"/>
            </a:br>
            <a:r>
              <a:rPr lang="en-US" dirty="0"/>
              <a:t>A game of Tug-of-War</a:t>
            </a:r>
          </a:p>
        </p:txBody>
      </p:sp>
      <p:pic>
        <p:nvPicPr>
          <p:cNvPr id="13" name="Picture 12" descr="A blue silhouettes of people pulling a rope&#10;&#10;Description automatically generated">
            <a:extLst>
              <a:ext uri="{FF2B5EF4-FFF2-40B4-BE49-F238E27FC236}">
                <a16:creationId xmlns:a16="http://schemas.microsoft.com/office/drawing/2014/main" id="{51E82473-5BCE-24F5-90EF-1B088455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615" y="1093569"/>
            <a:ext cx="10577159" cy="278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E6803-4674-13B1-135D-2F5B91AF355D}"/>
              </a:ext>
            </a:extLst>
          </p:cNvPr>
          <p:cNvSpPr txBox="1"/>
          <p:nvPr/>
        </p:nvSpPr>
        <p:spPr>
          <a:xfrm>
            <a:off x="708454" y="2146346"/>
            <a:ext cx="538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Small:</a:t>
            </a:r>
          </a:p>
          <a:p>
            <a:r>
              <a:rPr lang="en-US" dirty="0"/>
              <a:t>Structural Design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BFC8A-824D-28EA-FDA1-E3ABDF4A4261}"/>
              </a:ext>
            </a:extLst>
          </p:cNvPr>
          <p:cNvSpPr txBox="1"/>
          <p:nvPr/>
        </p:nvSpPr>
        <p:spPr>
          <a:xfrm>
            <a:off x="6548498" y="2111343"/>
            <a:ext cx="538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Big:</a:t>
            </a:r>
          </a:p>
          <a:p>
            <a:r>
              <a:rPr lang="en-US" dirty="0"/>
              <a:t>*Pretty much everything else. i.e.</a:t>
            </a:r>
          </a:p>
          <a:p>
            <a:r>
              <a:rPr lang="en-US" dirty="0"/>
              <a:t>Greater Swept Area</a:t>
            </a:r>
          </a:p>
          <a:p>
            <a:r>
              <a:rPr lang="en-US" dirty="0"/>
              <a:t>Fewer Electrical Connections</a:t>
            </a:r>
          </a:p>
          <a:p>
            <a:r>
              <a:rPr lang="en-US" dirty="0"/>
              <a:t>Less Maintenance</a:t>
            </a:r>
          </a:p>
          <a:p>
            <a:r>
              <a:rPr lang="en-US" dirty="0"/>
              <a:t>Simpler to Install</a:t>
            </a:r>
          </a:p>
        </p:txBody>
      </p:sp>
    </p:spTree>
    <p:extLst>
      <p:ext uri="{BB962C8B-B14F-4D97-AF65-F5344CB8AC3E}">
        <p14:creationId xmlns:p14="http://schemas.microsoft.com/office/powerpoint/2010/main" val="94578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Which size of wind turbines maximizes cost efficiency? A game of Tug-of-War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Schumaker, Luke</dc:creator>
  <cp:lastModifiedBy>Schumaker, Luke</cp:lastModifiedBy>
  <cp:revision>1</cp:revision>
  <dcterms:created xsi:type="dcterms:W3CDTF">2023-07-31T20:08:34Z</dcterms:created>
  <dcterms:modified xsi:type="dcterms:W3CDTF">2023-07-31T20:24:50Z</dcterms:modified>
</cp:coreProperties>
</file>