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58" r:id="rId5"/>
    <p:sldId id="260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0680"/>
  </p:normalViewPr>
  <p:slideViewPr>
    <p:cSldViewPr snapToGrid="0">
      <p:cViewPr varScale="1">
        <p:scale>
          <a:sx n="102" d="100"/>
          <a:sy n="102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1CE501-57E1-8646-90D8-7E8927A6FD66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A843D159-D4D8-F947-90C5-08C2FB9BF8B0}">
      <dgm:prSet phldrT="[Text]"/>
      <dgm:spPr/>
      <dgm:t>
        <a:bodyPr/>
        <a:lstStyle/>
        <a:p>
          <a:r>
            <a:rPr lang="en-US" dirty="0"/>
            <a:t>Current Stats</a:t>
          </a:r>
        </a:p>
      </dgm:t>
    </dgm:pt>
    <dgm:pt modelId="{56F382E0-4A65-2A4F-962E-97376F1DCF23}" type="parTrans" cxnId="{E19BBC90-92E1-D243-96CA-2C5F2A945F3D}">
      <dgm:prSet/>
      <dgm:spPr/>
      <dgm:t>
        <a:bodyPr/>
        <a:lstStyle/>
        <a:p>
          <a:endParaRPr lang="en-US"/>
        </a:p>
      </dgm:t>
    </dgm:pt>
    <dgm:pt modelId="{EED70137-4A55-C74E-B35A-3449704F4865}" type="sibTrans" cxnId="{E19BBC90-92E1-D243-96CA-2C5F2A945F3D}">
      <dgm:prSet/>
      <dgm:spPr/>
      <dgm:t>
        <a:bodyPr/>
        <a:lstStyle/>
        <a:p>
          <a:endParaRPr lang="en-US"/>
        </a:p>
      </dgm:t>
    </dgm:pt>
    <dgm:pt modelId="{7CE6A2E7-2D6C-F745-98F8-132A3E884D23}">
      <dgm:prSet phldrT="[Text]"/>
      <dgm:spPr/>
      <dgm:t>
        <a:bodyPr/>
        <a:lstStyle/>
        <a:p>
          <a:r>
            <a:rPr lang="en-US" dirty="0"/>
            <a:t>Historical Trends</a:t>
          </a:r>
        </a:p>
      </dgm:t>
    </dgm:pt>
    <dgm:pt modelId="{985BA0C8-B324-0D4A-A25A-AC8AB5D78129}" type="parTrans" cxnId="{FD21DC0A-F800-3B42-B677-1FCF489A5327}">
      <dgm:prSet/>
      <dgm:spPr/>
      <dgm:t>
        <a:bodyPr/>
        <a:lstStyle/>
        <a:p>
          <a:endParaRPr lang="en-US"/>
        </a:p>
      </dgm:t>
    </dgm:pt>
    <dgm:pt modelId="{F7E7DF32-AD80-1543-9B07-5A8BDBFA232F}" type="sibTrans" cxnId="{FD21DC0A-F800-3B42-B677-1FCF489A5327}">
      <dgm:prSet/>
      <dgm:spPr/>
      <dgm:t>
        <a:bodyPr/>
        <a:lstStyle/>
        <a:p>
          <a:endParaRPr lang="en-US"/>
        </a:p>
      </dgm:t>
    </dgm:pt>
    <dgm:pt modelId="{0F0E6F92-4AF3-6245-B825-D2E2042AF1CA}">
      <dgm:prSet phldrT="[Text]"/>
      <dgm:spPr/>
      <dgm:t>
        <a:bodyPr/>
        <a:lstStyle/>
        <a:p>
          <a:r>
            <a:rPr lang="en-US" dirty="0"/>
            <a:t>Locations</a:t>
          </a:r>
        </a:p>
      </dgm:t>
    </dgm:pt>
    <dgm:pt modelId="{00294932-B77F-6C4E-939C-EE9C97FDFA56}" type="parTrans" cxnId="{C16966D5-0DF2-694A-8AA0-6077F4C07BF0}">
      <dgm:prSet/>
      <dgm:spPr/>
      <dgm:t>
        <a:bodyPr/>
        <a:lstStyle/>
        <a:p>
          <a:endParaRPr lang="en-US"/>
        </a:p>
      </dgm:t>
    </dgm:pt>
    <dgm:pt modelId="{E50C7856-4C0A-FC48-B056-8822278BADE7}" type="sibTrans" cxnId="{C16966D5-0DF2-694A-8AA0-6077F4C07BF0}">
      <dgm:prSet/>
      <dgm:spPr/>
      <dgm:t>
        <a:bodyPr/>
        <a:lstStyle/>
        <a:p>
          <a:endParaRPr lang="en-US"/>
        </a:p>
      </dgm:t>
    </dgm:pt>
    <dgm:pt modelId="{95650EEF-DCEE-ED47-85C9-290F40F80F60}">
      <dgm:prSet/>
      <dgm:spPr/>
      <dgm:t>
        <a:bodyPr/>
        <a:lstStyle/>
        <a:p>
          <a:r>
            <a:rPr lang="en-US" dirty="0"/>
            <a:t>Challenges</a:t>
          </a:r>
        </a:p>
      </dgm:t>
    </dgm:pt>
    <dgm:pt modelId="{A18C568A-BF10-0D43-8507-4D379613E8E5}" type="parTrans" cxnId="{64364C16-B62E-A443-92BD-65EC4813C2B7}">
      <dgm:prSet/>
      <dgm:spPr/>
      <dgm:t>
        <a:bodyPr/>
        <a:lstStyle/>
        <a:p>
          <a:endParaRPr lang="en-US"/>
        </a:p>
      </dgm:t>
    </dgm:pt>
    <dgm:pt modelId="{1944BE47-4081-C74D-8ADD-8770777BC78D}" type="sibTrans" cxnId="{64364C16-B62E-A443-92BD-65EC4813C2B7}">
      <dgm:prSet/>
      <dgm:spPr/>
      <dgm:t>
        <a:bodyPr/>
        <a:lstStyle/>
        <a:p>
          <a:endParaRPr lang="en-US"/>
        </a:p>
      </dgm:t>
    </dgm:pt>
    <dgm:pt modelId="{10524EA1-5810-2E46-B6C6-5BF9A5FCF147}" type="pres">
      <dgm:prSet presAssocID="{FA1CE501-57E1-8646-90D8-7E8927A6FD66}" presName="linearFlow" presStyleCnt="0">
        <dgm:presLayoutVars>
          <dgm:dir/>
          <dgm:resizeHandles val="exact"/>
        </dgm:presLayoutVars>
      </dgm:prSet>
      <dgm:spPr/>
    </dgm:pt>
    <dgm:pt modelId="{3902C4F5-A956-8E43-86CB-5AEC3C829082}" type="pres">
      <dgm:prSet presAssocID="{A843D159-D4D8-F947-90C5-08C2FB9BF8B0}" presName="composite" presStyleCnt="0"/>
      <dgm:spPr/>
    </dgm:pt>
    <dgm:pt modelId="{D7C20547-ED88-6C48-A5B1-1B126D618CFE}" type="pres">
      <dgm:prSet presAssocID="{A843D159-D4D8-F947-90C5-08C2FB9BF8B0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309DE29C-AEFF-6E47-8590-84302C6FE262}" type="pres">
      <dgm:prSet presAssocID="{A843D159-D4D8-F947-90C5-08C2FB9BF8B0}" presName="txShp" presStyleLbl="node1" presStyleIdx="0" presStyleCnt="4">
        <dgm:presLayoutVars>
          <dgm:bulletEnabled val="1"/>
        </dgm:presLayoutVars>
      </dgm:prSet>
      <dgm:spPr/>
    </dgm:pt>
    <dgm:pt modelId="{ADF0E785-7681-8845-969A-969EA686BE90}" type="pres">
      <dgm:prSet presAssocID="{EED70137-4A55-C74E-B35A-3449704F4865}" presName="spacing" presStyleCnt="0"/>
      <dgm:spPr/>
    </dgm:pt>
    <dgm:pt modelId="{29B08DD4-62CD-AA49-864A-99E25B7D56C0}" type="pres">
      <dgm:prSet presAssocID="{7CE6A2E7-2D6C-F745-98F8-132A3E884D23}" presName="composite" presStyleCnt="0"/>
      <dgm:spPr/>
    </dgm:pt>
    <dgm:pt modelId="{DC967554-EEB5-4E46-B753-6BB1872107FF}" type="pres">
      <dgm:prSet presAssocID="{7CE6A2E7-2D6C-F745-98F8-132A3E884D23}" presName="imgShp" presStyleLbl="fgImgPlace1" presStyleIdx="1" presStyleCnt="4"/>
      <dgm:spPr/>
    </dgm:pt>
    <dgm:pt modelId="{E6626407-193B-4743-997B-3C979A505EE9}" type="pres">
      <dgm:prSet presAssocID="{7CE6A2E7-2D6C-F745-98F8-132A3E884D23}" presName="txShp" presStyleLbl="node1" presStyleIdx="1" presStyleCnt="4">
        <dgm:presLayoutVars>
          <dgm:bulletEnabled val="1"/>
        </dgm:presLayoutVars>
      </dgm:prSet>
      <dgm:spPr/>
    </dgm:pt>
    <dgm:pt modelId="{60425AE3-AEEF-AA4B-AD87-C225A5E0F6CA}" type="pres">
      <dgm:prSet presAssocID="{F7E7DF32-AD80-1543-9B07-5A8BDBFA232F}" presName="spacing" presStyleCnt="0"/>
      <dgm:spPr/>
    </dgm:pt>
    <dgm:pt modelId="{660F52E5-C6BD-3D4E-8BDF-BFDF09B3D094}" type="pres">
      <dgm:prSet presAssocID="{95650EEF-DCEE-ED47-85C9-290F40F80F60}" presName="composite" presStyleCnt="0"/>
      <dgm:spPr/>
    </dgm:pt>
    <dgm:pt modelId="{EFBE2ECB-C5C7-FF40-9ED4-A57BD890D7B4}" type="pres">
      <dgm:prSet presAssocID="{95650EEF-DCEE-ED47-85C9-290F40F80F60}" presName="imgShp" presStyleLbl="fgImgPlace1" presStyleIdx="2" presStyleCnt="4"/>
      <dgm:spPr/>
    </dgm:pt>
    <dgm:pt modelId="{73EEBA30-949B-1044-B8C2-792CA265B992}" type="pres">
      <dgm:prSet presAssocID="{95650EEF-DCEE-ED47-85C9-290F40F80F60}" presName="txShp" presStyleLbl="node1" presStyleIdx="2" presStyleCnt="4">
        <dgm:presLayoutVars>
          <dgm:bulletEnabled val="1"/>
        </dgm:presLayoutVars>
      </dgm:prSet>
      <dgm:spPr/>
    </dgm:pt>
    <dgm:pt modelId="{7B2E4019-2E89-214D-8AF5-6E32396FFFBA}" type="pres">
      <dgm:prSet presAssocID="{1944BE47-4081-C74D-8ADD-8770777BC78D}" presName="spacing" presStyleCnt="0"/>
      <dgm:spPr/>
    </dgm:pt>
    <dgm:pt modelId="{1B679FE9-745D-4645-8113-9767CE4F8FAA}" type="pres">
      <dgm:prSet presAssocID="{0F0E6F92-4AF3-6245-B825-D2E2042AF1CA}" presName="composite" presStyleCnt="0"/>
      <dgm:spPr/>
    </dgm:pt>
    <dgm:pt modelId="{54BC89FE-3A3D-374E-8248-25C3DA0CE22E}" type="pres">
      <dgm:prSet presAssocID="{0F0E6F92-4AF3-6245-B825-D2E2042AF1CA}" presName="imgShp" presStyleLbl="fgImgPlace1" presStyleIdx="3" presStyleCnt="4"/>
      <dgm:spPr/>
    </dgm:pt>
    <dgm:pt modelId="{0E097001-B1F9-7049-A958-ACC1A14D5D08}" type="pres">
      <dgm:prSet presAssocID="{0F0E6F92-4AF3-6245-B825-D2E2042AF1CA}" presName="txShp" presStyleLbl="node1" presStyleIdx="3" presStyleCnt="4">
        <dgm:presLayoutVars>
          <dgm:bulletEnabled val="1"/>
        </dgm:presLayoutVars>
      </dgm:prSet>
      <dgm:spPr/>
    </dgm:pt>
  </dgm:ptLst>
  <dgm:cxnLst>
    <dgm:cxn modelId="{FD21DC0A-F800-3B42-B677-1FCF489A5327}" srcId="{FA1CE501-57E1-8646-90D8-7E8927A6FD66}" destId="{7CE6A2E7-2D6C-F745-98F8-132A3E884D23}" srcOrd="1" destOrd="0" parTransId="{985BA0C8-B324-0D4A-A25A-AC8AB5D78129}" sibTransId="{F7E7DF32-AD80-1543-9B07-5A8BDBFA232F}"/>
    <dgm:cxn modelId="{2FDFE80C-6FF6-CC4F-8E15-B82BEC0D74DB}" type="presOf" srcId="{FA1CE501-57E1-8646-90D8-7E8927A6FD66}" destId="{10524EA1-5810-2E46-B6C6-5BF9A5FCF147}" srcOrd="0" destOrd="0" presId="urn:microsoft.com/office/officeart/2005/8/layout/vList3"/>
    <dgm:cxn modelId="{64364C16-B62E-A443-92BD-65EC4813C2B7}" srcId="{FA1CE501-57E1-8646-90D8-7E8927A6FD66}" destId="{95650EEF-DCEE-ED47-85C9-290F40F80F60}" srcOrd="2" destOrd="0" parTransId="{A18C568A-BF10-0D43-8507-4D379613E8E5}" sibTransId="{1944BE47-4081-C74D-8ADD-8770777BC78D}"/>
    <dgm:cxn modelId="{E19BBC90-92E1-D243-96CA-2C5F2A945F3D}" srcId="{FA1CE501-57E1-8646-90D8-7E8927A6FD66}" destId="{A843D159-D4D8-F947-90C5-08C2FB9BF8B0}" srcOrd="0" destOrd="0" parTransId="{56F382E0-4A65-2A4F-962E-97376F1DCF23}" sibTransId="{EED70137-4A55-C74E-B35A-3449704F4865}"/>
    <dgm:cxn modelId="{085C1AB1-72F6-3948-902A-C5A1FD73142C}" type="presOf" srcId="{A843D159-D4D8-F947-90C5-08C2FB9BF8B0}" destId="{309DE29C-AEFF-6E47-8590-84302C6FE262}" srcOrd="0" destOrd="0" presId="urn:microsoft.com/office/officeart/2005/8/layout/vList3"/>
    <dgm:cxn modelId="{9B6E1FB9-11C0-7941-BF4A-C98E810B3019}" type="presOf" srcId="{0F0E6F92-4AF3-6245-B825-D2E2042AF1CA}" destId="{0E097001-B1F9-7049-A958-ACC1A14D5D08}" srcOrd="0" destOrd="0" presId="urn:microsoft.com/office/officeart/2005/8/layout/vList3"/>
    <dgm:cxn modelId="{648D5EC8-D382-F340-A472-BAB7135FE0B0}" type="presOf" srcId="{7CE6A2E7-2D6C-F745-98F8-132A3E884D23}" destId="{E6626407-193B-4743-997B-3C979A505EE9}" srcOrd="0" destOrd="0" presId="urn:microsoft.com/office/officeart/2005/8/layout/vList3"/>
    <dgm:cxn modelId="{849C00D5-48BE-BE41-8B9C-64AE89D13D05}" type="presOf" srcId="{95650EEF-DCEE-ED47-85C9-290F40F80F60}" destId="{73EEBA30-949B-1044-B8C2-792CA265B992}" srcOrd="0" destOrd="0" presId="urn:microsoft.com/office/officeart/2005/8/layout/vList3"/>
    <dgm:cxn modelId="{C16966D5-0DF2-694A-8AA0-6077F4C07BF0}" srcId="{FA1CE501-57E1-8646-90D8-7E8927A6FD66}" destId="{0F0E6F92-4AF3-6245-B825-D2E2042AF1CA}" srcOrd="3" destOrd="0" parTransId="{00294932-B77F-6C4E-939C-EE9C97FDFA56}" sibTransId="{E50C7856-4C0A-FC48-B056-8822278BADE7}"/>
    <dgm:cxn modelId="{080C5E77-0F1F-D143-82E9-FC22276501C9}" type="presParOf" srcId="{10524EA1-5810-2E46-B6C6-5BF9A5FCF147}" destId="{3902C4F5-A956-8E43-86CB-5AEC3C829082}" srcOrd="0" destOrd="0" presId="urn:microsoft.com/office/officeart/2005/8/layout/vList3"/>
    <dgm:cxn modelId="{49B762A6-E1FC-FB4C-A376-6A047BF0C3F0}" type="presParOf" srcId="{3902C4F5-A956-8E43-86CB-5AEC3C829082}" destId="{D7C20547-ED88-6C48-A5B1-1B126D618CFE}" srcOrd="0" destOrd="0" presId="urn:microsoft.com/office/officeart/2005/8/layout/vList3"/>
    <dgm:cxn modelId="{4B38DA24-C92C-7144-848A-C12F26C8F3E3}" type="presParOf" srcId="{3902C4F5-A956-8E43-86CB-5AEC3C829082}" destId="{309DE29C-AEFF-6E47-8590-84302C6FE262}" srcOrd="1" destOrd="0" presId="urn:microsoft.com/office/officeart/2005/8/layout/vList3"/>
    <dgm:cxn modelId="{FA2AF8F7-246E-E145-A177-F439082A90A2}" type="presParOf" srcId="{10524EA1-5810-2E46-B6C6-5BF9A5FCF147}" destId="{ADF0E785-7681-8845-969A-969EA686BE90}" srcOrd="1" destOrd="0" presId="urn:microsoft.com/office/officeart/2005/8/layout/vList3"/>
    <dgm:cxn modelId="{1D60BBEF-093C-6C4B-8BB9-4189DB7A2522}" type="presParOf" srcId="{10524EA1-5810-2E46-B6C6-5BF9A5FCF147}" destId="{29B08DD4-62CD-AA49-864A-99E25B7D56C0}" srcOrd="2" destOrd="0" presId="urn:microsoft.com/office/officeart/2005/8/layout/vList3"/>
    <dgm:cxn modelId="{AB1AAAEA-BCCD-414F-9B25-D09E31250A4D}" type="presParOf" srcId="{29B08DD4-62CD-AA49-864A-99E25B7D56C0}" destId="{DC967554-EEB5-4E46-B753-6BB1872107FF}" srcOrd="0" destOrd="0" presId="urn:microsoft.com/office/officeart/2005/8/layout/vList3"/>
    <dgm:cxn modelId="{9F80BD4A-9563-134E-A65C-0ABAA233C86B}" type="presParOf" srcId="{29B08DD4-62CD-AA49-864A-99E25B7D56C0}" destId="{E6626407-193B-4743-997B-3C979A505EE9}" srcOrd="1" destOrd="0" presId="urn:microsoft.com/office/officeart/2005/8/layout/vList3"/>
    <dgm:cxn modelId="{9AB088CB-2675-3E45-975F-5E7E56A7CF09}" type="presParOf" srcId="{10524EA1-5810-2E46-B6C6-5BF9A5FCF147}" destId="{60425AE3-AEEF-AA4B-AD87-C225A5E0F6CA}" srcOrd="3" destOrd="0" presId="urn:microsoft.com/office/officeart/2005/8/layout/vList3"/>
    <dgm:cxn modelId="{2CAB9B1E-5EF1-EE42-BB1F-98BF0A9B9584}" type="presParOf" srcId="{10524EA1-5810-2E46-B6C6-5BF9A5FCF147}" destId="{660F52E5-C6BD-3D4E-8BDF-BFDF09B3D094}" srcOrd="4" destOrd="0" presId="urn:microsoft.com/office/officeart/2005/8/layout/vList3"/>
    <dgm:cxn modelId="{3DDB000C-4199-6C42-A05C-1CEBC5081A3F}" type="presParOf" srcId="{660F52E5-C6BD-3D4E-8BDF-BFDF09B3D094}" destId="{EFBE2ECB-C5C7-FF40-9ED4-A57BD890D7B4}" srcOrd="0" destOrd="0" presId="urn:microsoft.com/office/officeart/2005/8/layout/vList3"/>
    <dgm:cxn modelId="{96AF790D-18AB-844D-A024-013489D6CB52}" type="presParOf" srcId="{660F52E5-C6BD-3D4E-8BDF-BFDF09B3D094}" destId="{73EEBA30-949B-1044-B8C2-792CA265B992}" srcOrd="1" destOrd="0" presId="urn:microsoft.com/office/officeart/2005/8/layout/vList3"/>
    <dgm:cxn modelId="{49BE37AA-83D3-034F-9767-8C3F44F311B2}" type="presParOf" srcId="{10524EA1-5810-2E46-B6C6-5BF9A5FCF147}" destId="{7B2E4019-2E89-214D-8AF5-6E32396FFFBA}" srcOrd="5" destOrd="0" presId="urn:microsoft.com/office/officeart/2005/8/layout/vList3"/>
    <dgm:cxn modelId="{1A3737DC-7512-9745-BD5C-C8D70C1F6EB5}" type="presParOf" srcId="{10524EA1-5810-2E46-B6C6-5BF9A5FCF147}" destId="{1B679FE9-745D-4645-8113-9767CE4F8FAA}" srcOrd="6" destOrd="0" presId="urn:microsoft.com/office/officeart/2005/8/layout/vList3"/>
    <dgm:cxn modelId="{18A2EF17-4155-F041-92E9-18E08718A208}" type="presParOf" srcId="{1B679FE9-745D-4645-8113-9767CE4F8FAA}" destId="{54BC89FE-3A3D-374E-8248-25C3DA0CE22E}" srcOrd="0" destOrd="0" presId="urn:microsoft.com/office/officeart/2005/8/layout/vList3"/>
    <dgm:cxn modelId="{281F033C-6727-DB46-A871-A8883532F5A0}" type="presParOf" srcId="{1B679FE9-745D-4645-8113-9767CE4F8FAA}" destId="{0E097001-B1F9-7049-A958-ACC1A14D5D0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DE29C-AEFF-6E47-8590-84302C6FE262}">
      <dsp:nvSpPr>
        <dsp:cNvPr id="0" name=""/>
        <dsp:cNvSpPr/>
      </dsp:nvSpPr>
      <dsp:spPr>
        <a:xfrm rot="10800000">
          <a:off x="1983253" y="3129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Current Stats</a:t>
          </a:r>
        </a:p>
      </dsp:txBody>
      <dsp:txXfrm rot="10800000">
        <a:off x="2205143" y="3129"/>
        <a:ext cx="6770984" cy="887561"/>
      </dsp:txXfrm>
    </dsp:sp>
    <dsp:sp modelId="{D7C20547-ED88-6C48-A5B1-1B126D618CFE}">
      <dsp:nvSpPr>
        <dsp:cNvPr id="0" name=""/>
        <dsp:cNvSpPr/>
      </dsp:nvSpPr>
      <dsp:spPr>
        <a:xfrm>
          <a:off x="1539472" y="3129"/>
          <a:ext cx="887561" cy="88756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26407-193B-4743-997B-3C979A505EE9}">
      <dsp:nvSpPr>
        <dsp:cNvPr id="0" name=""/>
        <dsp:cNvSpPr/>
      </dsp:nvSpPr>
      <dsp:spPr>
        <a:xfrm rot="10800000">
          <a:off x="1983253" y="1155635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Historical Trends</a:t>
          </a:r>
        </a:p>
      </dsp:txBody>
      <dsp:txXfrm rot="10800000">
        <a:off x="2205143" y="1155635"/>
        <a:ext cx="6770984" cy="887561"/>
      </dsp:txXfrm>
    </dsp:sp>
    <dsp:sp modelId="{DC967554-EEB5-4E46-B753-6BB1872107FF}">
      <dsp:nvSpPr>
        <dsp:cNvPr id="0" name=""/>
        <dsp:cNvSpPr/>
      </dsp:nvSpPr>
      <dsp:spPr>
        <a:xfrm>
          <a:off x="1539472" y="1155635"/>
          <a:ext cx="887561" cy="8875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EBA30-949B-1044-B8C2-792CA265B992}">
      <dsp:nvSpPr>
        <dsp:cNvPr id="0" name=""/>
        <dsp:cNvSpPr/>
      </dsp:nvSpPr>
      <dsp:spPr>
        <a:xfrm rot="10800000">
          <a:off x="1983253" y="2308140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Challenges</a:t>
          </a:r>
        </a:p>
      </dsp:txBody>
      <dsp:txXfrm rot="10800000">
        <a:off x="2205143" y="2308140"/>
        <a:ext cx="6770984" cy="887561"/>
      </dsp:txXfrm>
    </dsp:sp>
    <dsp:sp modelId="{EFBE2ECB-C5C7-FF40-9ED4-A57BD890D7B4}">
      <dsp:nvSpPr>
        <dsp:cNvPr id="0" name=""/>
        <dsp:cNvSpPr/>
      </dsp:nvSpPr>
      <dsp:spPr>
        <a:xfrm>
          <a:off x="1539472" y="2308140"/>
          <a:ext cx="887561" cy="8875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97001-B1F9-7049-A958-ACC1A14D5D08}">
      <dsp:nvSpPr>
        <dsp:cNvPr id="0" name=""/>
        <dsp:cNvSpPr/>
      </dsp:nvSpPr>
      <dsp:spPr>
        <a:xfrm rot="10800000">
          <a:off x="1983253" y="3460646"/>
          <a:ext cx="6992874" cy="88756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390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Locations</a:t>
          </a:r>
        </a:p>
      </dsp:txBody>
      <dsp:txXfrm rot="10800000">
        <a:off x="2205143" y="3460646"/>
        <a:ext cx="6770984" cy="887561"/>
      </dsp:txXfrm>
    </dsp:sp>
    <dsp:sp modelId="{54BC89FE-3A3D-374E-8248-25C3DA0CE22E}">
      <dsp:nvSpPr>
        <dsp:cNvPr id="0" name=""/>
        <dsp:cNvSpPr/>
      </dsp:nvSpPr>
      <dsp:spPr>
        <a:xfrm>
          <a:off x="1539472" y="3460646"/>
          <a:ext cx="887561" cy="8875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622A5-2DA5-CC40-B07C-43346E1DBC75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0AF9D-82A4-2C4B-9FAE-78D1CC506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78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Analyst from XYZ company</a:t>
            </a:r>
          </a:p>
          <a:p>
            <a:r>
              <a:rPr lang="en-US" dirty="0"/>
              <a:t>Story </a:t>
            </a:r>
          </a:p>
          <a:p>
            <a:r>
              <a:rPr lang="en-US" dirty="0"/>
              <a:t>Questions: all of the questions</a:t>
            </a:r>
          </a:p>
          <a:p>
            <a:r>
              <a:rPr lang="en-US" dirty="0"/>
              <a:t>*State of current </a:t>
            </a:r>
          </a:p>
          <a:p>
            <a:endParaRPr lang="en-US" dirty="0"/>
          </a:p>
          <a:p>
            <a:r>
              <a:rPr lang="en-US" dirty="0"/>
              <a:t>*Document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AF9D-82A4-2C4B-9FAE-78D1CC5060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1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0AF9D-82A4-2C4B-9FAE-78D1CC5060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6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4B72-D276-7EC1-AA3E-247C6CCAB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AF1F3-0D6D-5A89-4DAD-8AD2F1DF7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D0B6-0C62-D246-46C6-EDB5D42E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A7CF8-2ACC-C47E-D494-AAF93166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43979-6683-2655-CFF9-AD3FBF48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EDFA-695D-A544-8AA3-19116D0C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56DE1-AA5F-F622-4606-22AC0262E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69E0-8197-8BFD-0EDC-E625E91E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37DC1-74B8-483A-D182-617110B1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F227-DD59-7152-7FF6-79B8AD36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6282D-9FE3-EEBC-70EA-8A11FBE28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EFFA3-F216-A8F1-553B-8F6924144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F0F03-2762-83DF-2EE1-5D093299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B720F-BE67-F978-1BE4-DBB28AC3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980BE-30F5-C117-7808-B6584896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88E7-1A1E-E358-9C41-A5AD140B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0989-069C-8A0A-EBE4-2E98A0C0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A9D64-1034-DB63-09B5-CAE558CA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010F-6504-9516-59F8-E67F0499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4B6C-04E0-7DC3-B5A4-CC7AD605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B01F-B00E-57D3-0F5E-4A14818C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35FE5-31CB-F41B-3B4B-438963194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2610C-06F4-1DE9-F61B-058FC9E0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77529-4B23-1DD8-4F62-0A0D0EB5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A1A5D-E334-A33C-03AF-66AEB970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B73D-6128-BEE6-6D0A-04794A71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1F6F-931A-2F75-A0EB-9470C7B0D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29DC0-6E9B-C7EF-5C19-F348E541C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4E848-4B99-0F52-9DD4-8C7C7D11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DE151-CC51-D859-9F7B-CE5206F8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F4B19-8692-681E-87FA-A0CB17AA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1FAE-68B7-9556-522D-1DDE8603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982C5-BB40-FCBC-D195-608B2427D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52984-A602-8296-D6F5-E26BCCFF4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B5A6B-CC00-A311-C3F3-10BD9D6AF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E3B54-9777-E646-291F-C0FB813CC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D25ED-5121-911D-AD31-C0117407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62A04-7E9D-0184-1F31-4F389CC7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057BE-37A2-DB14-0173-E386A2D4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832-D21B-84BC-420E-61B954FA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AC33F-43D0-409D-9754-C487864A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A43C3-9FF5-7BAE-19F7-572BE7C5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77840-60AC-1B5C-FC01-D765797C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1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9A48C-D324-3705-1FE8-AD2D33EB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497F8-7565-5859-5C56-5A4DE209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619CC-B90F-8867-4DFF-2CD7DCAD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5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6A78-257A-4EDA-EA3D-5309B24C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67E9C-C01A-4FCF-3959-6CE36B884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53F53-4B7C-54A4-8CE7-5B75E8E5F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DFA2C-BA9C-CE66-E675-39BF03D5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618CC-2E26-D3E8-FFE3-6F77F703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9C15D-58F1-FE30-437F-7ED5C81F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7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3D67-03D7-40EA-BB96-2FEB9E58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4F4C2-6F17-E048-800C-75CF2004E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E00DE-C6E0-244A-B09C-D3E383CF8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5C417-643C-D273-70EA-3821A2EA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B628F-8227-1C2E-2206-2DFD40C4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C41C1-E2EA-3A21-9A04-AE6E0F27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360AC-0550-E77D-AEC1-3F413D5E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F5552-262D-DB03-9011-5D69D2681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29763-16C8-F802-6894-5083D3C26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3422-4631-1648-8BBE-98FE4CEB79A2}" type="datetimeFigureOut">
              <a:rPr lang="en-US" smtClean="0"/>
              <a:t>7/31/23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81658-E18B-E0D2-3C08-17F122949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0E4B-8FCD-21F6-4DF8-876ABED51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CA449-C695-1142-B211-8F1298996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7C03-E0BE-FAD1-4BEA-BC3B98DA4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4965" y="50788"/>
            <a:ext cx="5602356" cy="38950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Wind Energy in the United States:</a:t>
            </a:r>
            <a:br>
              <a:rPr lang="en-US" dirty="0"/>
            </a:br>
            <a:r>
              <a:rPr lang="en-US" i="1" dirty="0"/>
              <a:t>Insights from an Investigation of Wind Turbine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FA335-427A-ECA6-CBA7-0DF1B5506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3261" y="4221198"/>
            <a:ext cx="4757530" cy="1891367"/>
          </a:xfrm>
        </p:spPr>
        <p:txBody>
          <a:bodyPr>
            <a:normAutofit/>
          </a:bodyPr>
          <a:lstStyle/>
          <a:p>
            <a:r>
              <a:rPr lang="en-US" dirty="0"/>
              <a:t>Kevin Ladisheff, Justin Moreland, Luke Schumaker, Steven Sterkenburg</a:t>
            </a:r>
          </a:p>
          <a:p>
            <a:r>
              <a:rPr lang="en-US" dirty="0"/>
              <a:t>Instructors: Bill Parker &amp; Kathy </a:t>
            </a:r>
            <a:r>
              <a:rPr lang="en-US" dirty="0" err="1"/>
              <a:t>Nwe</a:t>
            </a:r>
            <a:endParaRPr lang="en-US" dirty="0"/>
          </a:p>
          <a:p>
            <a:r>
              <a:rPr lang="en-US" dirty="0"/>
              <a:t>August 2</a:t>
            </a:r>
            <a:r>
              <a:rPr lang="en-US" baseline="30000" dirty="0"/>
              <a:t>nd</a:t>
            </a:r>
            <a:r>
              <a:rPr lang="en-US" dirty="0"/>
              <a:t>, 2023</a:t>
            </a:r>
          </a:p>
        </p:txBody>
      </p:sp>
      <p:pic>
        <p:nvPicPr>
          <p:cNvPr id="4" name="Picture 3" descr="A group of wind turbines in the ocean&#10;&#10;Description automatically generated">
            <a:extLst>
              <a:ext uri="{FF2B5EF4-FFF2-40B4-BE49-F238E27FC236}">
                <a16:creationId xmlns:a16="http://schemas.microsoft.com/office/drawing/2014/main" id="{C9CAC40C-F38F-C69B-68A7-FA8E3030C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8" y="50787"/>
            <a:ext cx="6008692" cy="274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1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6997-1CBD-A41A-2B62-BC54BACF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BC9A5-2646-CAD1-CC2D-6B74EF653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5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A102-D71C-22A5-1180-07BDAD64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EAC6901-9170-EF49-8998-F757D259E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9893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145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83F3-87A1-D655-4837-E5CE93E4E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56381"/>
            <a:ext cx="5157787" cy="823912"/>
          </a:xfrm>
        </p:spPr>
        <p:txBody>
          <a:bodyPr/>
          <a:lstStyle/>
          <a:p>
            <a:r>
              <a:rPr lang="en-US" dirty="0"/>
              <a:t>Main Non-turbine Costs</a:t>
            </a:r>
          </a:p>
        </p:txBody>
      </p:sp>
      <p:pic>
        <p:nvPicPr>
          <p:cNvPr id="10" name="Content Placeholder 9" descr="A chart with numbers and text&#10;&#10;Description automatically generated">
            <a:extLst>
              <a:ext uri="{FF2B5EF4-FFF2-40B4-BE49-F238E27FC236}">
                <a16:creationId xmlns:a16="http://schemas.microsoft.com/office/drawing/2014/main" id="{59C82CE8-E527-265B-7DB7-00C9A216E9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2314" y="1940891"/>
            <a:ext cx="5715260" cy="365039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D7787-E557-9AFF-1A7F-8D7E3B72E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56381"/>
            <a:ext cx="5183188" cy="823912"/>
          </a:xfrm>
        </p:spPr>
        <p:txBody>
          <a:bodyPr/>
          <a:lstStyle/>
          <a:p>
            <a:r>
              <a:rPr lang="en-US" dirty="0"/>
              <a:t>Main Turbine Components</a:t>
            </a:r>
          </a:p>
        </p:txBody>
      </p:sp>
      <p:pic>
        <p:nvPicPr>
          <p:cNvPr id="12" name="Content Placeholder 11" descr="A diagram of a wind turbine&#10;&#10;Description automatically generated">
            <a:extLst>
              <a:ext uri="{FF2B5EF4-FFF2-40B4-BE49-F238E27FC236}">
                <a16:creationId xmlns:a16="http://schemas.microsoft.com/office/drawing/2014/main" id="{92380C2E-EDA1-651C-B1D2-D265FDA90AF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51191" y="1359829"/>
            <a:ext cx="4672806" cy="4577443"/>
          </a:xfrm>
        </p:spPr>
      </p:pic>
    </p:spTree>
    <p:extLst>
      <p:ext uri="{BB962C8B-B14F-4D97-AF65-F5344CB8AC3E}">
        <p14:creationId xmlns:p14="http://schemas.microsoft.com/office/powerpoint/2010/main" val="70279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EF92-6EA3-3903-7341-85B3D118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6A20B-0348-7181-09C8-215E55593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49ADE-9970-197A-0C11-53E9A74F88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BD8FB-93CA-B59E-9D8E-5C5A79583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426ED-A1CE-A9EC-C155-708B223A61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01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8940-3FA5-8E0C-D758-2BAC916A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wind turbine in the ocean&#10;&#10;Description automatically generated">
            <a:extLst>
              <a:ext uri="{FF2B5EF4-FFF2-40B4-BE49-F238E27FC236}">
                <a16:creationId xmlns:a16="http://schemas.microsoft.com/office/drawing/2014/main" id="{9AA89939-3980-7F4C-5266-70721CDB4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2859"/>
            <a:ext cx="5435600" cy="3200400"/>
          </a:xfrm>
        </p:spPr>
      </p:pic>
      <p:pic>
        <p:nvPicPr>
          <p:cNvPr id="7" name="Picture 6" descr="A plane wing on a road&#10;&#10;Description automatically generated">
            <a:extLst>
              <a:ext uri="{FF2B5EF4-FFF2-40B4-BE49-F238E27FC236}">
                <a16:creationId xmlns:a16="http://schemas.microsoft.com/office/drawing/2014/main" id="{E8B8AB62-694D-0034-EFD1-906DC3B8E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481" y="813692"/>
            <a:ext cx="4218408" cy="2176163"/>
          </a:xfrm>
          <a:prstGeom prst="rect">
            <a:avLst/>
          </a:prstGeom>
        </p:spPr>
      </p:pic>
      <p:pic>
        <p:nvPicPr>
          <p:cNvPr id="9" name="Picture 8" descr="A large white object on a crane&#10;&#10;Description automatically generated">
            <a:extLst>
              <a:ext uri="{FF2B5EF4-FFF2-40B4-BE49-F238E27FC236}">
                <a16:creationId xmlns:a16="http://schemas.microsoft.com/office/drawing/2014/main" id="{BE414919-6CA6-E2D3-2588-5C347AD14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481" y="3713059"/>
            <a:ext cx="4521372" cy="241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2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5553820-8842-2BAD-EB2B-53531EEA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64" y="0"/>
            <a:ext cx="11456773" cy="1699108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Which size of wind turbines maximizes cost efficiency?</a:t>
            </a:r>
            <a:br>
              <a:rPr lang="en-US" dirty="0"/>
            </a:br>
            <a:r>
              <a:rPr lang="en-US" dirty="0"/>
              <a:t>A game of Tug-of-War</a:t>
            </a:r>
          </a:p>
        </p:txBody>
      </p:sp>
      <p:pic>
        <p:nvPicPr>
          <p:cNvPr id="13" name="Picture 12" descr="A blue silhouettes of people pulling a rope&#10;&#10;Description automatically generated">
            <a:extLst>
              <a:ext uri="{FF2B5EF4-FFF2-40B4-BE49-F238E27FC236}">
                <a16:creationId xmlns:a16="http://schemas.microsoft.com/office/drawing/2014/main" id="{51E82473-5BCE-24F5-90EF-1B088455A9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615" y="1093569"/>
            <a:ext cx="10577159" cy="2782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9E6803-4674-13B1-135D-2F5B91AF355D}"/>
              </a:ext>
            </a:extLst>
          </p:cNvPr>
          <p:cNvSpPr txBox="1"/>
          <p:nvPr/>
        </p:nvSpPr>
        <p:spPr>
          <a:xfrm>
            <a:off x="708454" y="2146346"/>
            <a:ext cx="5387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Small:</a:t>
            </a:r>
          </a:p>
          <a:p>
            <a:r>
              <a:rPr lang="en-US" dirty="0"/>
              <a:t>Structural Design Challenges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BFC8A-824D-28EA-FDA1-E3ABDF4A4261}"/>
              </a:ext>
            </a:extLst>
          </p:cNvPr>
          <p:cNvSpPr txBox="1"/>
          <p:nvPr/>
        </p:nvSpPr>
        <p:spPr>
          <a:xfrm>
            <a:off x="6548498" y="2111343"/>
            <a:ext cx="5387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Big:</a:t>
            </a:r>
          </a:p>
          <a:p>
            <a:r>
              <a:rPr lang="en-US" dirty="0"/>
              <a:t>*Pretty much everything else. i.e.</a:t>
            </a:r>
          </a:p>
          <a:p>
            <a:r>
              <a:rPr lang="en-US" dirty="0"/>
              <a:t>Greater Swept Area</a:t>
            </a:r>
          </a:p>
          <a:p>
            <a:r>
              <a:rPr lang="en-US" dirty="0"/>
              <a:t>Fewer Electrical Connections</a:t>
            </a:r>
          </a:p>
          <a:p>
            <a:r>
              <a:rPr lang="en-US" dirty="0"/>
              <a:t>Less Maintenance</a:t>
            </a:r>
          </a:p>
          <a:p>
            <a:r>
              <a:rPr lang="en-US" dirty="0"/>
              <a:t>Simpler to Install</a:t>
            </a:r>
          </a:p>
        </p:txBody>
      </p:sp>
    </p:spTree>
    <p:extLst>
      <p:ext uri="{BB962C8B-B14F-4D97-AF65-F5344CB8AC3E}">
        <p14:creationId xmlns:p14="http://schemas.microsoft.com/office/powerpoint/2010/main" val="94578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118</Words>
  <Application>Microsoft Macintosh PowerPoint</Application>
  <PresentationFormat>Widescreen</PresentationFormat>
  <Paragraphs>29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Wind Energy in the United States: Insights from an Investigation of Wind Turbine Data</vt:lpstr>
      <vt:lpstr>Scenario and Questions</vt:lpstr>
      <vt:lpstr>Agenda</vt:lpstr>
      <vt:lpstr>PowerPoint Presentation</vt:lpstr>
      <vt:lpstr>PowerPoint Presentation</vt:lpstr>
      <vt:lpstr>PowerPoint Presentation</vt:lpstr>
      <vt:lpstr>Which size of wind turbines maximizes cost efficiency? A game of Tug-of-War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Schumaker, Luke</dc:creator>
  <cp:lastModifiedBy>Schumaker, Luke</cp:lastModifiedBy>
  <cp:revision>2</cp:revision>
  <dcterms:created xsi:type="dcterms:W3CDTF">2023-07-31T20:08:34Z</dcterms:created>
  <dcterms:modified xsi:type="dcterms:W3CDTF">2023-08-01T04:46:46Z</dcterms:modified>
</cp:coreProperties>
</file>