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 smtClean="0"/>
              <a:t>Projekt Präsentation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Johannes Winkelmann &amp; Tolga Akdeniz</a:t>
            </a:r>
          </a:p>
        </p:txBody>
      </p:sp>
    </p:spTree>
    <p:extLst>
      <p:ext uri="{BB962C8B-B14F-4D97-AF65-F5344CB8AC3E}">
        <p14:creationId xmlns:p14="http://schemas.microsoft.com/office/powerpoint/2010/main" val="27546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der Präsentation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für ein Projekt wurde durchgeführt ?</a:t>
            </a:r>
          </a:p>
          <a:p>
            <a:r>
              <a:rPr lang="de-DE" dirty="0" smtClean="0"/>
              <a:t>Wie wurde das Projekt geplant ?</a:t>
            </a:r>
          </a:p>
          <a:p>
            <a:r>
              <a:rPr lang="de-DE" dirty="0" smtClean="0"/>
              <a:t>Darstellung des Projektes (Funktionen)</a:t>
            </a:r>
          </a:p>
          <a:p>
            <a:r>
              <a:rPr lang="de-DE" dirty="0" smtClean="0"/>
              <a:t>Zuschaustellung des umgesetzten Projektes</a:t>
            </a:r>
          </a:p>
          <a:p>
            <a:r>
              <a:rPr lang="de-DE" dirty="0" smtClean="0"/>
              <a:t>Datenbank Konstrukt des Projektes</a:t>
            </a:r>
          </a:p>
          <a:p>
            <a:r>
              <a:rPr lang="de-DE" dirty="0" smtClean="0"/>
              <a:t>Nutzwertanalyse &amp; Amortisationsrechnung</a:t>
            </a:r>
          </a:p>
          <a:p>
            <a:r>
              <a:rPr lang="de-DE" dirty="0" smtClean="0"/>
              <a:t>Abschluss</a:t>
            </a:r>
          </a:p>
        </p:txBody>
      </p:sp>
    </p:spTree>
    <p:extLst>
      <p:ext uri="{BB962C8B-B14F-4D97-AF65-F5344CB8AC3E}">
        <p14:creationId xmlns:p14="http://schemas.microsoft.com/office/powerpoint/2010/main" val="26874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wurde das Projekt geplant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Sammlung der Abläufe für die Planung des Projektes</a:t>
            </a:r>
          </a:p>
          <a:p>
            <a:r>
              <a:rPr lang="de-DE" dirty="0" smtClean="0"/>
              <a:t>Abläufe zusammen gefasst oder erneuert</a:t>
            </a:r>
          </a:p>
          <a:p>
            <a:r>
              <a:rPr lang="de-DE" dirty="0" smtClean="0"/>
              <a:t>Abläufe Sortiert und ein PSP Erstellt</a:t>
            </a:r>
          </a:p>
          <a:p>
            <a:r>
              <a:rPr lang="de-DE" dirty="0" smtClean="0"/>
              <a:t>Das PSP nochmal durch diskutiert</a:t>
            </a:r>
          </a:p>
          <a:p>
            <a:r>
              <a:rPr lang="de-DE" dirty="0" smtClean="0"/>
              <a:t>Auf PSP der PSP eine Projekt-Planung in MS-Project angelegt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8190817" y="2102200"/>
            <a:ext cx="3364777" cy="18946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94" y="4866408"/>
            <a:ext cx="1696811" cy="13819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41" y="5043052"/>
            <a:ext cx="1205347" cy="1205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314" y="4789341"/>
            <a:ext cx="1502729" cy="1536123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>
            <a:off x="2587336" y="5645725"/>
            <a:ext cx="12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5953754" y="5590305"/>
            <a:ext cx="1178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Darstellung des Projekts (Funktionen)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Benötigte Information für eine Lohnabrechnung können Verwaltet werden</a:t>
            </a:r>
          </a:p>
          <a:p>
            <a:r>
              <a:rPr lang="de-DE" dirty="0" smtClean="0"/>
              <a:t>Alle Informationen sind zugänglich</a:t>
            </a:r>
          </a:p>
          <a:p>
            <a:r>
              <a:rPr lang="de-DE" dirty="0" smtClean="0"/>
              <a:t>Benutzer Freundlich</a:t>
            </a:r>
          </a:p>
          <a:p>
            <a:r>
              <a:rPr lang="de-DE" dirty="0" smtClean="0"/>
              <a:t>Simple Abläufe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946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Zuschaustellung des umgesetzten Projektes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0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Konstrukt des Projektes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1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bedanken uns für eure Aufmerksamkeit</a:t>
            </a:r>
            <a:endParaRPr lang="de-DE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59" y="3056663"/>
            <a:ext cx="2346425" cy="239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118</Words>
  <Application>Microsoft Office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Projekt Präsentation</vt:lpstr>
      <vt:lpstr>Ablauf der Präsentation</vt:lpstr>
      <vt:lpstr>Wie wurde das Projekt geplant ?</vt:lpstr>
      <vt:lpstr>Darstellung des Projekts (Funktionen)</vt:lpstr>
      <vt:lpstr>Zuschaustellung des umgesetzten Projektes</vt:lpstr>
      <vt:lpstr>Datenbank Konstrukt des Projektes </vt:lpstr>
      <vt:lpstr>Abschluss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Präsentation</dc:title>
  <dc:creator>Windows-Benutzer</dc:creator>
  <cp:lastModifiedBy>Windows-Benutzer</cp:lastModifiedBy>
  <cp:revision>6</cp:revision>
  <dcterms:created xsi:type="dcterms:W3CDTF">2017-03-19T18:10:04Z</dcterms:created>
  <dcterms:modified xsi:type="dcterms:W3CDTF">2017-03-19T22:13:36Z</dcterms:modified>
</cp:coreProperties>
</file>