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60" r:id="rId4"/>
    <p:sldId id="261" r:id="rId5"/>
    <p:sldId id="269" r:id="rId6"/>
    <p:sldId id="263" r:id="rId7"/>
    <p:sldId id="267" r:id="rId8"/>
    <p:sldId id="268" r:id="rId9"/>
    <p:sldId id="264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6319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1645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1405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3214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9807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7266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74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507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3498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4509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2001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1/9/2021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780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27" r:id="rId5"/>
    <p:sldLayoutId id="2147483732" r:id="rId6"/>
    <p:sldLayoutId id="2147483728" r:id="rId7"/>
    <p:sldLayoutId id="2147483729" r:id="rId8"/>
    <p:sldLayoutId id="2147483730" r:id="rId9"/>
    <p:sldLayoutId id="2147483731" r:id="rId10"/>
    <p:sldLayoutId id="214748373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F8A656C-0806-4677-A38B-DA5DF0F3C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467"/>
            <a:ext cx="12191999" cy="68664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7E11F2-09FD-4974-8132-388CA666C1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5000"/>
          </a:blip>
          <a:srcRect t="19806" b="4072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BEF8C6D-8BB3-473A-9607-D7381CC5C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7537" y="643467"/>
            <a:ext cx="5520995" cy="5215839"/>
          </a:xfrm>
          <a:prstGeom prst="roundRect">
            <a:avLst>
              <a:gd name="adj" fmla="val 265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FA7F023-975C-4135-849D-C0FAB28689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57047" y="795509"/>
            <a:ext cx="5037616" cy="3011340"/>
          </a:xfrm>
        </p:spPr>
        <p:txBody>
          <a:bodyPr>
            <a:normAutofit/>
          </a:bodyPr>
          <a:lstStyle/>
          <a:p>
            <a:r>
              <a:rPr lang="zh-TW" altLang="en-US" dirty="0"/>
              <a:t>圖形理論</a:t>
            </a:r>
            <a:br>
              <a:rPr lang="en-US" altLang="zh-TW" dirty="0"/>
            </a:br>
            <a:r>
              <a:rPr lang="zh-TW" altLang="en-US" dirty="0"/>
              <a:t>期末報告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00AB8BB-A99B-4DD0-A44E-DE1FCDB04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57047" y="3898924"/>
            <a:ext cx="5037616" cy="1777878"/>
          </a:xfrm>
        </p:spPr>
        <p:txBody>
          <a:bodyPr anchor="b">
            <a:normAutofit/>
          </a:bodyPr>
          <a:lstStyle/>
          <a:p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資工三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410715936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黃駿瑜</a:t>
            </a:r>
          </a:p>
        </p:txBody>
      </p:sp>
      <p:sp>
        <p:nvSpPr>
          <p:cNvPr id="18" name="Arc 12">
            <a:extLst>
              <a:ext uri="{FF2B5EF4-FFF2-40B4-BE49-F238E27FC236}">
                <a16:creationId xmlns:a16="http://schemas.microsoft.com/office/drawing/2014/main" id="{DCFDFFB9-D302-4A05-A770-D33232254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06764" y="906791"/>
            <a:ext cx="2987899" cy="2987899"/>
          </a:xfrm>
          <a:prstGeom prst="arc">
            <a:avLst>
              <a:gd name="adj1" fmla="val 16200000"/>
              <a:gd name="adj2" fmla="val 114657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5895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DD133F-660D-4051-9FE5-C711207E6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第一題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DE4F58D-713E-411A-9CE7-16F3D12D05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306" r="864" b="33056"/>
          <a:stretch/>
        </p:blipFill>
        <p:spPr>
          <a:xfrm>
            <a:off x="838200" y="1690688"/>
            <a:ext cx="5938837" cy="487773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676126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1BFE85-0911-4AF4-84EB-ACE0CC432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第二題</a:t>
            </a:r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203C4DCA-7116-4561-8CC7-F3050D83B5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363" t="6075" r="13028" b="37952"/>
          <a:stretch/>
        </p:blipFill>
        <p:spPr>
          <a:xfrm>
            <a:off x="838200" y="1609725"/>
            <a:ext cx="5398548" cy="512445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9" name="內容版面配置區 6">
            <a:extLst>
              <a:ext uri="{FF2B5EF4-FFF2-40B4-BE49-F238E27FC236}">
                <a16:creationId xmlns:a16="http://schemas.microsoft.com/office/drawing/2014/main" id="{129500F5-15A3-44D9-BAB6-A80CB4DDA0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56" t="60691" r="12469" b="17620"/>
          <a:stretch/>
        </p:blipFill>
        <p:spPr>
          <a:xfrm>
            <a:off x="6351840" y="4695824"/>
            <a:ext cx="5645406" cy="203835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805047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3435C3-1642-4D43-A29A-4D5A6544B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第三題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18ED74D-8068-4434-BCC7-8B481EB31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DB8504E-0392-4912-ACF8-ACBF97A463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11" t="5325" r="14059" b="34992"/>
          <a:stretch/>
        </p:blipFill>
        <p:spPr>
          <a:xfrm>
            <a:off x="933450" y="1898651"/>
            <a:ext cx="7284903" cy="32639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104862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3435C3-1642-4D43-A29A-4D5A6544B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第三題</a:t>
            </a:r>
            <a:r>
              <a:rPr lang="en-US" altLang="zh-TW" dirty="0"/>
              <a:t>-2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A650653-7461-4A80-9FB2-3060677FF0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346" t="19861" r="-1" b="6389"/>
          <a:stretch/>
        </p:blipFill>
        <p:spPr>
          <a:xfrm rot="16200000">
            <a:off x="2131612" y="299636"/>
            <a:ext cx="4899827" cy="748665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80811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127040-7722-4B9B-ABE6-1ED3694D4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第四題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0320D45-F354-43D4-BBD5-F089A2C67B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" r="1635" b="44632"/>
          <a:stretch/>
        </p:blipFill>
        <p:spPr>
          <a:xfrm>
            <a:off x="838200" y="1768475"/>
            <a:ext cx="6457201" cy="452755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294192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628DB6-E55B-4B4E-B66A-6D22AAFCF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第五題 </a:t>
            </a:r>
            <a:r>
              <a:rPr lang="en-US" altLang="zh-TW" dirty="0"/>
              <a:t>– </a:t>
            </a:r>
            <a:r>
              <a:rPr lang="en-US" altLang="zh-TW" dirty="0" err="1"/>
              <a:t>Boruvka’s</a:t>
            </a:r>
            <a:r>
              <a:rPr lang="en-US" altLang="zh-TW" dirty="0"/>
              <a:t> Algorithm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1E39603-B189-44EA-87AE-181E984D6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BC90FE9-8A71-4725-94A3-4AF185A158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55" t="8750" r="-1" b="6805"/>
          <a:stretch/>
        </p:blipFill>
        <p:spPr>
          <a:xfrm rot="16200000">
            <a:off x="2109644" y="314467"/>
            <a:ext cx="5081588" cy="762447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523440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E77AE6-0444-4A0F-8D95-DE0F43163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第六題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F8E398E-8D67-4AC1-AAAB-E3ACD95B9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5D205CB-5069-4568-AB70-2C5BCDABB5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t="3474" r="248" b="74769"/>
          <a:stretch/>
        </p:blipFill>
        <p:spPr>
          <a:xfrm>
            <a:off x="838200" y="1818348"/>
            <a:ext cx="5578482" cy="275365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00E6FF8F-73DC-44D3-8C81-8ECA2B5951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74" r="1925" b="38719"/>
          <a:stretch/>
        </p:blipFill>
        <p:spPr>
          <a:xfrm>
            <a:off x="6615113" y="983324"/>
            <a:ext cx="5291138" cy="554434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150770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E77AE6-0444-4A0F-8D95-DE0F43163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第七題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AD5BDAC5-68BD-4B69-837A-457D298F66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0721" y="1595096"/>
            <a:ext cx="6082554" cy="489777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863616330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AnalogousFromLightSeedRightStep">
      <a:dk1>
        <a:srgbClr val="000000"/>
      </a:dk1>
      <a:lt1>
        <a:srgbClr val="FFFFFF"/>
      </a:lt1>
      <a:dk2>
        <a:srgbClr val="212C3A"/>
      </a:dk2>
      <a:lt2>
        <a:srgbClr val="E2E3E8"/>
      </a:lt2>
      <a:accent1>
        <a:srgbClr val="A6A27D"/>
      </a:accent1>
      <a:accent2>
        <a:srgbClr val="96A872"/>
      </a:accent2>
      <a:accent3>
        <a:srgbClr val="8BAA80"/>
      </a:accent3>
      <a:accent4>
        <a:srgbClr val="76AD7F"/>
      </a:accent4>
      <a:accent5>
        <a:srgbClr val="81AA99"/>
      </a:accent5>
      <a:accent6>
        <a:srgbClr val="73A9A9"/>
      </a:accent6>
      <a:hlink>
        <a:srgbClr val="6970AE"/>
      </a:hlink>
      <a:folHlink>
        <a:srgbClr val="7F7F7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33</Words>
  <Application>Microsoft Office PowerPoint</Application>
  <PresentationFormat>寬螢幕</PresentationFormat>
  <Paragraphs>10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5" baseType="lpstr">
      <vt:lpstr>微軟正黑體</vt:lpstr>
      <vt:lpstr>Arial</vt:lpstr>
      <vt:lpstr>Avenir Next LT Pro</vt:lpstr>
      <vt:lpstr>Calibri</vt:lpstr>
      <vt:lpstr>Tw Cen MT</vt:lpstr>
      <vt:lpstr>ShapesVTI</vt:lpstr>
      <vt:lpstr>圖形理論 期末報告</vt:lpstr>
      <vt:lpstr>第一題  </vt:lpstr>
      <vt:lpstr>第二題</vt:lpstr>
      <vt:lpstr>第三題</vt:lpstr>
      <vt:lpstr>第三題-2</vt:lpstr>
      <vt:lpstr>第四題</vt:lpstr>
      <vt:lpstr>第五題 – Boruvka’s Algorithm</vt:lpstr>
      <vt:lpstr>第六題</vt:lpstr>
      <vt:lpstr>第七題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圖形理論 期中報告</dc:title>
  <dc:creator>黃駿瑜</dc:creator>
  <cp:lastModifiedBy>CHUN-YU Huang</cp:lastModifiedBy>
  <cp:revision>11</cp:revision>
  <dcterms:created xsi:type="dcterms:W3CDTF">2020-11-14T11:38:49Z</dcterms:created>
  <dcterms:modified xsi:type="dcterms:W3CDTF">2021-01-09T14:23:07Z</dcterms:modified>
</cp:coreProperties>
</file>