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65" r:id="rId3"/>
    <p:sldId id="274" r:id="rId4"/>
    <p:sldId id="271" r:id="rId5"/>
    <p:sldId id="272" r:id="rId6"/>
    <p:sldId id="269" r:id="rId7"/>
    <p:sldId id="259" r:id="rId8"/>
    <p:sldId id="260" r:id="rId9"/>
    <p:sldId id="266" r:id="rId10"/>
    <p:sldId id="261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82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5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6DC0C-4E11-4194-8010-6907AF2613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8677" b="126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F0D8259-00C3-46EF-923F-7E6E00BD9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6622" y="1406930"/>
            <a:ext cx="5037616" cy="1263761"/>
          </a:xfrm>
        </p:spPr>
        <p:txBody>
          <a:bodyPr>
            <a:normAutofit/>
          </a:bodyPr>
          <a:lstStyle/>
          <a:p>
            <a:r>
              <a:rPr lang="zh-TW" altLang="en-US" b="1" dirty="0"/>
              <a:t>數大必有枯枝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002C4B-F117-4DDA-89DF-5BE66F91C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622" y="3218422"/>
            <a:ext cx="5037616" cy="1655762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/>
              <a:t>資工二</a:t>
            </a:r>
            <a:r>
              <a:rPr lang="en-US" altLang="zh-TW" dirty="0"/>
              <a:t>A</a:t>
            </a:r>
            <a:r>
              <a:rPr lang="zh-TW" altLang="en-US" dirty="0"/>
              <a:t>  </a:t>
            </a:r>
            <a:r>
              <a:rPr lang="en-US" altLang="zh-TW" dirty="0"/>
              <a:t>410727739</a:t>
            </a:r>
            <a:r>
              <a:rPr lang="zh-TW" altLang="en-US" dirty="0"/>
              <a:t>  陳咏裕 </a:t>
            </a:r>
            <a:endParaRPr lang="en-US" altLang="zh-TW" dirty="0"/>
          </a:p>
          <a:p>
            <a:pPr algn="l"/>
            <a:r>
              <a:rPr lang="zh-TW" altLang="en-US" dirty="0"/>
              <a:t>資工二</a:t>
            </a:r>
            <a:r>
              <a:rPr lang="en-US" altLang="zh-TW" dirty="0"/>
              <a:t>A</a:t>
            </a:r>
            <a:r>
              <a:rPr lang="zh-TW" altLang="en-US" dirty="0"/>
              <a:t>  </a:t>
            </a:r>
            <a:r>
              <a:rPr lang="en-US" altLang="zh-TW" dirty="0"/>
              <a:t>410715936</a:t>
            </a:r>
            <a:r>
              <a:rPr lang="zh-TW" altLang="en-US" dirty="0"/>
              <a:t>  黃駿瑜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16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744FB64-8803-42CE-959D-D9915FCEA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zh-TW" altLang="en-US" b="1"/>
              <a:t>謝謝大家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3DE9E7-37BE-4FE3-B388-AF3D44607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37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6DF1C22-4464-4EE0-BCB8-E5B253059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637046"/>
            <a:ext cx="5174207" cy="2971473"/>
          </a:xfrm>
        </p:spPr>
        <p:txBody>
          <a:bodyPr>
            <a:normAutofit/>
          </a:bodyPr>
          <a:lstStyle/>
          <a:p>
            <a:pPr algn="l"/>
            <a:r>
              <a:rPr lang="zh-TW" alt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Block Arc 31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97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11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4A5CB988-65AD-4A96-A8F6-60C8D9E3E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49086"/>
            <a:ext cx="9144000" cy="4408714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7" name="Picture 2" descr="Five樂30天: 如何訂立目標,SMART目標設定法如何幫到你﹗">
            <a:extLst>
              <a:ext uri="{FF2B5EF4-FFF2-40B4-BE49-F238E27FC236}">
                <a16:creationId xmlns:a16="http://schemas.microsoft.com/office/drawing/2014/main" id="{83825DD2-2F83-43B6-9E2C-E76E83E68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18" b="99254" l="1875" r="90000">
                        <a14:foregroundMark x1="1000" y1="9422" x2="16625" y2="5597"/>
                        <a14:foregroundMark x1="16625" y1="5597" x2="25806" y2="6009"/>
                        <a14:foregroundMark x1="46569" y1="19821" x2="67375" y2="65112"/>
                        <a14:foregroundMark x1="67375" y1="65112" x2="69875" y2="91138"/>
                        <a14:foregroundMark x1="69875" y1="91138" x2="69375" y2="94030"/>
                        <a14:foregroundMark x1="58688" y1="71735" x2="54125" y2="90485"/>
                        <a14:foregroundMark x1="54125" y1="90485" x2="40938" y2="91418"/>
                        <a14:foregroundMark x1="40938" y1="91418" x2="40938" y2="91418"/>
                        <a14:foregroundMark x1="38688" y1="74907" x2="37000" y2="83489"/>
                        <a14:foregroundMark x1="37000" y1="83489" x2="22875" y2="91978"/>
                        <a14:foregroundMark x1="22875" y1="91978" x2="14875" y2="91138"/>
                        <a14:foregroundMark x1="14875" y1="91138" x2="8438" y2="86194"/>
                        <a14:foregroundMark x1="8438" y1="86194" x2="1375" y2="75000"/>
                        <a14:foregroundMark x1="1375" y1="75000" x2="2750" y2="19869"/>
                        <a14:foregroundMark x1="2750" y1="19869" x2="17313" y2="9235"/>
                        <a14:foregroundMark x1="17313" y1="9235" x2="23063" y2="8769"/>
                        <a14:foregroundMark x1="23063" y1="8769" x2="33125" y2="16978"/>
                        <a14:foregroundMark x1="33125" y1="16978" x2="55250" y2="56063"/>
                        <a14:foregroundMark x1="55250" y1="56063" x2="56875" y2="71735"/>
                        <a14:foregroundMark x1="56875" y1="71735" x2="51375" y2="89832"/>
                        <a14:foregroundMark x1="51375" y1="89832" x2="46000" y2="97575"/>
                        <a14:foregroundMark x1="46000" y1="97575" x2="44375" y2="98881"/>
                        <a14:foregroundMark x1="67250" y1="99440" x2="66250" y2="83675"/>
                        <a14:foregroundMark x1="66250" y1="83675" x2="62875" y2="78825"/>
                        <a14:foregroundMark x1="64688" y1="88526" x2="64688" y2="88526"/>
                        <a14:foregroundMark x1="41938" y1="61287" x2="41938" y2="61287"/>
                        <a14:foregroundMark x1="31063" y1="57743" x2="31063" y2="57743"/>
                        <a14:foregroundMark x1="35938" y1="40205" x2="35938" y2="40205"/>
                        <a14:foregroundMark x1="37875" y1="36381" x2="37875" y2="36381"/>
                        <a14:foregroundMark x1="22750" y1="38340" x2="22750" y2="38340"/>
                        <a14:foregroundMark x1="25188" y1="87034" x2="19875" y2="84981"/>
                        <a14:foregroundMark x1="19875" y1="84981" x2="11938" y2="72015"/>
                        <a14:foregroundMark x1="11938" y1="72015" x2="10438" y2="48134"/>
                        <a14:foregroundMark x1="10438" y1="48134" x2="16625" y2="39179"/>
                        <a14:foregroundMark x1="16625" y1="39179" x2="27688" y2="34142"/>
                        <a14:foregroundMark x1="27688" y1="34142" x2="42563" y2="35075"/>
                        <a14:foregroundMark x1="42563" y1="35075" x2="46500" y2="41325"/>
                        <a14:foregroundMark x1="46500" y1="41325" x2="47750" y2="56530"/>
                        <a14:foregroundMark x1="47750" y1="56530" x2="47750" y2="56530"/>
                        <a14:foregroundMark x1="51188" y1="67351" x2="52750" y2="59142"/>
                        <a14:foregroundMark x1="52750" y1="59142" x2="50875" y2="49160"/>
                        <a14:foregroundMark x1="50875" y1="49160" x2="47625" y2="43470"/>
                        <a14:foregroundMark x1="47625" y1="43470" x2="44563" y2="42444"/>
                        <a14:foregroundMark x1="42938" y1="66884" x2="40125" y2="58396"/>
                        <a14:foregroundMark x1="40125" y1="58396" x2="30312" y2="50466"/>
                        <a14:foregroundMark x1="30312" y1="50466" x2="25875" y2="54384"/>
                        <a14:foregroundMark x1="25875" y1="54384" x2="27063" y2="64739"/>
                        <a14:foregroundMark x1="27063" y1="64739" x2="29750" y2="72388"/>
                        <a14:foregroundMark x1="29750" y1="72388" x2="34813" y2="75746"/>
                        <a14:foregroundMark x1="34813" y1="75746" x2="38375" y2="76586"/>
                        <a14:foregroundMark x1="9125" y1="23787" x2="3188" y2="29104"/>
                        <a14:foregroundMark x1="3188" y1="29104" x2="1938" y2="49813"/>
                        <a14:foregroundMark x1="1938" y1="49813" x2="6125" y2="98414"/>
                        <a14:foregroundMark x1="6125" y1="98414" x2="1875" y2="94683"/>
                        <a14:foregroundMark x1="1875" y1="94683" x2="2125" y2="90392"/>
                        <a14:foregroundMark x1="15438" y1="3918" x2="15438" y2="3918"/>
                        <a14:foregroundMark x1="68250" y1="31716" x2="68250" y2="31716"/>
                        <a14:foregroundMark x1="71188" y1="29571" x2="67188" y2="35261"/>
                        <a14:foregroundMark x1="67188" y1="35261" x2="65500" y2="27612"/>
                        <a14:foregroundMark x1="65500" y1="27612" x2="66313" y2="19869"/>
                        <a14:foregroundMark x1="66313" y1="19869" x2="69625" y2="14459"/>
                        <a14:foregroundMark x1="69625" y1="14459" x2="68938" y2="21455"/>
                        <a14:foregroundMark x1="68938" y1="21455" x2="70563" y2="27985"/>
                        <a14:foregroundMark x1="70563" y1="27985" x2="69688" y2="34701"/>
                        <a14:foregroundMark x1="66625" y1="36381" x2="66625" y2="36381"/>
                        <a14:foregroundMark x1="66438" y1="36567" x2="66938" y2="36101"/>
                        <a14:foregroundMark x1="65625" y1="37593" x2="61687" y2="33675"/>
                        <a14:foregroundMark x1="61687" y1="33675" x2="62063" y2="32743"/>
                        <a14:foregroundMark x1="42438" y1="97015" x2="19063" y2="93377"/>
                        <a14:foregroundMark x1="36250" y1="15299" x2="42000" y2="17817"/>
                        <a14:foregroundMark x1="42000" y1="17817" x2="45813" y2="22015"/>
                        <a14:foregroundMark x1="39188" y1="13060" x2="37375" y2="12407"/>
                        <a14:foregroundMark x1="40500" y1="13806" x2="40500" y2="13806"/>
                        <a14:foregroundMark x1="38188" y1="21082" x2="47938" y2="29571"/>
                        <a14:foregroundMark x1="47938" y1="29571" x2="53125" y2="42164"/>
                        <a14:foregroundMark x1="44188" y1="17724" x2="39688" y2="13806"/>
                        <a14:foregroundMark x1="39688" y1="13806" x2="43563" y2="17910"/>
                        <a14:foregroundMark x1="43563" y1="17910" x2="43750" y2="17910"/>
                        <a14:foregroundMark x1="44688" y1="18937" x2="36750" y2="11194"/>
                        <a14:foregroundMark x1="36750" y1="11194" x2="35438" y2="10634"/>
                        <a14:foregroundMark x1="37875" y1="12593" x2="33813" y2="9235"/>
                        <a14:foregroundMark x1="66813" y1="18190" x2="69063" y2="14832"/>
                        <a14:foregroundMark x1="69688" y1="14086" x2="65625" y2="16698"/>
                        <a14:foregroundMark x1="66813" y1="16698" x2="64688" y2="19123"/>
                        <a14:backgroundMark x1="41938" y1="12873" x2="41938" y2="12873"/>
                        <a14:backgroundMark x1="41125" y1="12593" x2="41834" y2="13806"/>
                        <a14:backgroundMark x1="46000" y1="18470" x2="44220" y2="16974"/>
                        <a14:backgroundMark x1="46125" y1="18470" x2="44191" y2="17016"/>
                        <a14:backgroundMark x1="42250" y1="14086" x2="43875" y2="14086"/>
                        <a14:backgroundMark x1="33325" y1="7725" x2="21938" y2="2892"/>
                        <a14:backgroundMark x1="35125" y1="8489" x2="33831" y2="79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215185"/>
            <a:ext cx="5437239" cy="364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851CE3D-6E02-4EF6-9ABF-F4E182AAE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33" y="2174434"/>
            <a:ext cx="5542384" cy="277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0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6DF1C22-4464-4EE0-BCB8-E5B253059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637046"/>
            <a:ext cx="5174207" cy="2971473"/>
          </a:xfrm>
        </p:spPr>
        <p:txBody>
          <a:bodyPr>
            <a:normAutofit/>
          </a:bodyPr>
          <a:lstStyle/>
          <a:p>
            <a:pPr algn="l"/>
            <a:r>
              <a:rPr lang="zh-TW" alt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使用元件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Block Arc 31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3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11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4A5CB988-65AD-4A96-A8F6-60C8D9E3E9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7874E3B2-266E-48EF-979E-8A61689FC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545995"/>
              </p:ext>
            </p:extLst>
          </p:nvPr>
        </p:nvGraphicFramePr>
        <p:xfrm>
          <a:off x="2032000" y="719666"/>
          <a:ext cx="8175690" cy="56531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87845">
                  <a:extLst>
                    <a:ext uri="{9D8B030D-6E8A-4147-A177-3AD203B41FA5}">
                      <a16:colId xmlns:a16="http://schemas.microsoft.com/office/drawing/2014/main" val="1955203273"/>
                    </a:ext>
                  </a:extLst>
                </a:gridCol>
                <a:gridCol w="4087845">
                  <a:extLst>
                    <a:ext uri="{9D8B030D-6E8A-4147-A177-3AD203B41FA5}">
                      <a16:colId xmlns:a16="http://schemas.microsoft.com/office/drawing/2014/main" val="280616451"/>
                    </a:ext>
                  </a:extLst>
                </a:gridCol>
              </a:tblGrid>
              <a:tr h="70664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介面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主程式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799668434"/>
                  </a:ext>
                </a:extLst>
              </a:tr>
              <a:tr h="7066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Linear Layout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Runnable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88200998"/>
                  </a:ext>
                </a:extLst>
              </a:tr>
              <a:tr h="7066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TextView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Thread(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執行序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026878419"/>
                  </a:ext>
                </a:extLst>
              </a:tr>
              <a:tr h="7066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EditText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setText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363893926"/>
                  </a:ext>
                </a:extLst>
              </a:tr>
              <a:tr h="7066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Button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setInputType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6724320"/>
                  </a:ext>
                </a:extLst>
              </a:tr>
              <a:tr h="7066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Space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setOnClickListener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152678127"/>
                  </a:ext>
                </a:extLst>
              </a:tr>
              <a:tr h="7066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Menu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getText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118267534"/>
                  </a:ext>
                </a:extLst>
              </a:tr>
              <a:tr h="706643">
                <a:tc>
                  <a:txBody>
                    <a:bodyPr/>
                    <a:lstStyle/>
                    <a:p>
                      <a:pPr algn="ctr"/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setEnable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控制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89509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29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6DF1C22-4464-4EE0-BCB8-E5B253059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335" y="644689"/>
            <a:ext cx="7379990" cy="29714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zh-TW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功能介紹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Block Arc 31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95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11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D76BF6-2304-4435-905E-E0B8DDD4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8615" y="2611464"/>
            <a:ext cx="5754439" cy="36524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一進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就直接開始遊戲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會請玩家輸入數字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如果與答案不符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會顯示幕標答案的區間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接著後臺會累積一次輸入次數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CC6B947-C62D-4240-9AD7-BF6AAC262D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2941" y="204020"/>
            <a:ext cx="3222734" cy="6449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35A7ABF-780B-46A5-B6F0-2675797E7436}"/>
              </a:ext>
            </a:extLst>
          </p:cNvPr>
          <p:cNvSpPr txBox="1"/>
          <p:nvPr/>
        </p:nvSpPr>
        <p:spPr>
          <a:xfrm>
            <a:off x="7210219" y="1186395"/>
            <a:ext cx="2631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開始畫面</a:t>
            </a:r>
          </a:p>
        </p:txBody>
      </p:sp>
    </p:spTree>
    <p:extLst>
      <p:ext uri="{BB962C8B-B14F-4D97-AF65-F5344CB8AC3E}">
        <p14:creationId xmlns:p14="http://schemas.microsoft.com/office/powerpoint/2010/main" val="290006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11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D76BF6-2304-4435-905E-E0B8DDD4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0641" y="2360644"/>
            <a:ext cx="5510389" cy="31640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開始進行後，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每當猜錯時就會請你再猜一次，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直到猜到目標數字為止。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C2700E8-7BE3-4322-A5BE-2D9DF7D08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44"/>
          <a:stretch/>
        </p:blipFill>
        <p:spPr>
          <a:xfrm>
            <a:off x="1132462" y="183729"/>
            <a:ext cx="3318240" cy="6489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F93B170-6E5E-4A93-989D-61D6DB16A61A}"/>
              </a:ext>
            </a:extLst>
          </p:cNvPr>
          <p:cNvSpPr txBox="1"/>
          <p:nvPr/>
        </p:nvSpPr>
        <p:spPr>
          <a:xfrm>
            <a:off x="6242180" y="1212980"/>
            <a:ext cx="437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數字猜起來</a:t>
            </a:r>
            <a:r>
              <a:rPr lang="en-US" altLang="zh-TW" dirty="0"/>
              <a:t>~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D579484-6116-44FA-B63E-6B173BE43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878" y="5358009"/>
            <a:ext cx="3840983" cy="192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7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11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D76BF6-2304-4435-905E-E0B8DDD4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2976" y="2380309"/>
            <a:ext cx="6165720" cy="31640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當猜中數字代表遊戲結束，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如果想再進行一次遊戲，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可以從有上較選單選擇重新開始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F93B170-6E5E-4A93-989D-61D6DB16A61A}"/>
              </a:ext>
            </a:extLst>
          </p:cNvPr>
          <p:cNvSpPr txBox="1"/>
          <p:nvPr/>
        </p:nvSpPr>
        <p:spPr>
          <a:xfrm>
            <a:off x="6242180" y="1212980"/>
            <a:ext cx="437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大功告成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36E8F50-E857-4BF4-BABC-F6CF808452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7372" y="184424"/>
            <a:ext cx="3375898" cy="648915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E5FCC7C-95C9-4AE1-B4F6-A95C263B1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2" y="5151047"/>
            <a:ext cx="4288168" cy="214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5044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C69996"/>
      </a:accent1>
      <a:accent2>
        <a:srgbClr val="BA9B7F"/>
      </a:accent2>
      <a:accent3>
        <a:srgbClr val="A9A580"/>
      </a:accent3>
      <a:accent4>
        <a:srgbClr val="99AA74"/>
      </a:accent4>
      <a:accent5>
        <a:srgbClr val="8DAC82"/>
      </a:accent5>
      <a:accent6>
        <a:srgbClr val="78AF80"/>
      </a:accent6>
      <a:hlink>
        <a:srgbClr val="578D90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132</Words>
  <Application>Microsoft Office PowerPoint</Application>
  <PresentationFormat>寬螢幕</PresentationFormat>
  <Paragraphs>36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Arial</vt:lpstr>
      <vt:lpstr>Avenir Next LT Pro</vt:lpstr>
      <vt:lpstr>Calibri</vt:lpstr>
      <vt:lpstr>Tw Cen MT</vt:lpstr>
      <vt:lpstr>ShapesVTI</vt:lpstr>
      <vt:lpstr>數大必有枯枝</vt:lpstr>
      <vt:lpstr>動機</vt:lpstr>
      <vt:lpstr>PowerPoint 簡報</vt:lpstr>
      <vt:lpstr>使用元件</vt:lpstr>
      <vt:lpstr>PowerPoint 簡報</vt:lpstr>
      <vt:lpstr>APP 功能介紹</vt:lpstr>
      <vt:lpstr>PowerPoint 簡報</vt:lpstr>
      <vt:lpstr>PowerPoint 簡報</vt:lpstr>
      <vt:lpstr>PowerPoint 簡報</vt:lpstr>
      <vt:lpstr>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數大必有枯枝</dc:title>
  <dc:creator>黃駿瑜</dc:creator>
  <cp:lastModifiedBy>黃駿瑜</cp:lastModifiedBy>
  <cp:revision>12</cp:revision>
  <dcterms:created xsi:type="dcterms:W3CDTF">2020-06-07T15:18:53Z</dcterms:created>
  <dcterms:modified xsi:type="dcterms:W3CDTF">2020-06-08T09:33:45Z</dcterms:modified>
</cp:coreProperties>
</file>