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9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8" autoAdjust="0"/>
    <p:restoredTop sz="94636" autoAdjust="0"/>
  </p:normalViewPr>
  <p:slideViewPr>
    <p:cSldViewPr snapToGrid="0">
      <p:cViewPr varScale="1">
        <p:scale>
          <a:sx n="62" d="100"/>
          <a:sy n="62" d="100"/>
        </p:scale>
        <p:origin x="65" y="4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A657A7-FD58-4BB7-A498-2521E8A8ABF3}" type="doc">
      <dgm:prSet loTypeId="urn:microsoft.com/office/officeart/2005/8/layout/list1" loCatId="list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741E05-265B-45AC-A42D-4C8141332CED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8000" b="1" cap="none" spc="0" dirty="0">
              <a:ln w="22225">
                <a:prstDash val="solid"/>
              </a:ln>
              <a:effectLst/>
            </a:rPr>
            <a:t>What is foody?</a:t>
          </a:r>
          <a:endParaRPr lang="en-US" sz="8000" dirty="0"/>
        </a:p>
      </dgm:t>
    </dgm:pt>
    <dgm:pt modelId="{C87512E2-EE32-4DEB-A9BC-ACDD9163B70C}" type="parTrans" cxnId="{A5654128-1C57-4BC0-B9BE-A0CF3FB8F3E3}">
      <dgm:prSet/>
      <dgm:spPr/>
      <dgm:t>
        <a:bodyPr/>
        <a:lstStyle/>
        <a:p>
          <a:endParaRPr lang="en-US"/>
        </a:p>
      </dgm:t>
    </dgm:pt>
    <dgm:pt modelId="{853F09D7-B98C-4116-9D94-F3412CEC49EC}" type="sibTrans" cxnId="{A5654128-1C57-4BC0-B9BE-A0CF3FB8F3E3}">
      <dgm:prSet/>
      <dgm:spPr/>
      <dgm:t>
        <a:bodyPr/>
        <a:lstStyle/>
        <a:p>
          <a:endParaRPr lang="en-US"/>
        </a:p>
      </dgm:t>
    </dgm:pt>
    <dgm:pt modelId="{41D7C60E-DEEA-4F17-8C01-A0A1BB4D315F}" type="pres">
      <dgm:prSet presAssocID="{CDA657A7-FD58-4BB7-A498-2521E8A8ABF3}" presName="linear" presStyleCnt="0">
        <dgm:presLayoutVars>
          <dgm:dir/>
          <dgm:animLvl val="lvl"/>
          <dgm:resizeHandles val="exact"/>
        </dgm:presLayoutVars>
      </dgm:prSet>
      <dgm:spPr/>
    </dgm:pt>
    <dgm:pt modelId="{8FCA2BD3-142D-4DCC-88DD-4A4DBFDCA5AD}" type="pres">
      <dgm:prSet presAssocID="{60741E05-265B-45AC-A42D-4C8141332CED}" presName="parentLin" presStyleCnt="0"/>
      <dgm:spPr/>
    </dgm:pt>
    <dgm:pt modelId="{91FC521D-1B24-424B-A200-51874A4C347B}" type="pres">
      <dgm:prSet presAssocID="{60741E05-265B-45AC-A42D-4C8141332CED}" presName="parentLeftMargin" presStyleLbl="node1" presStyleIdx="0" presStyleCnt="1"/>
      <dgm:spPr/>
    </dgm:pt>
    <dgm:pt modelId="{6C5BBE27-9E33-4C37-A30C-B067B95AF2D9}" type="pres">
      <dgm:prSet presAssocID="{60741E05-265B-45AC-A42D-4C8141332CED}" presName="parentText" presStyleLbl="node1" presStyleIdx="0" presStyleCnt="1" custScaleX="714460" custScaleY="59355" custLinFactX="8995" custLinFactY="-4380" custLinFactNeighborX="100000" custLinFactNeighborY="-100000">
        <dgm:presLayoutVars>
          <dgm:chMax val="0"/>
          <dgm:bulletEnabled val="1"/>
        </dgm:presLayoutVars>
      </dgm:prSet>
      <dgm:spPr/>
    </dgm:pt>
    <dgm:pt modelId="{77B9F9FB-2536-4EF7-A892-123535FB2831}" type="pres">
      <dgm:prSet presAssocID="{60741E05-265B-45AC-A42D-4C8141332CED}" presName="negativeSpace" presStyleCnt="0"/>
      <dgm:spPr/>
    </dgm:pt>
    <dgm:pt modelId="{BE737AE7-2357-451D-9001-5280DD411EF2}" type="pres">
      <dgm:prSet presAssocID="{60741E05-265B-45AC-A42D-4C8141332CED}" presName="childText" presStyleLbl="conFgAcc1" presStyleIdx="0" presStyleCnt="1" custScaleX="79922" custScaleY="54941" custLinFactNeighborX="25996" custLinFactNeighborY="18359">
        <dgm:presLayoutVars>
          <dgm:bulletEnabled val="1"/>
        </dgm:presLayoutVars>
      </dgm:prSet>
      <dgm:spPr/>
    </dgm:pt>
  </dgm:ptLst>
  <dgm:cxnLst>
    <dgm:cxn modelId="{9530EA12-5094-4CDA-BFA7-C8B5F5114987}" type="presOf" srcId="{60741E05-265B-45AC-A42D-4C8141332CED}" destId="{91FC521D-1B24-424B-A200-51874A4C347B}" srcOrd="0" destOrd="0" presId="urn:microsoft.com/office/officeart/2005/8/layout/list1"/>
    <dgm:cxn modelId="{A5654128-1C57-4BC0-B9BE-A0CF3FB8F3E3}" srcId="{CDA657A7-FD58-4BB7-A498-2521E8A8ABF3}" destId="{60741E05-265B-45AC-A42D-4C8141332CED}" srcOrd="0" destOrd="0" parTransId="{C87512E2-EE32-4DEB-A9BC-ACDD9163B70C}" sibTransId="{853F09D7-B98C-4116-9D94-F3412CEC49EC}"/>
    <dgm:cxn modelId="{C29CAF33-DDF1-408C-9690-C89F125C2974}" type="presOf" srcId="{CDA657A7-FD58-4BB7-A498-2521E8A8ABF3}" destId="{41D7C60E-DEEA-4F17-8C01-A0A1BB4D315F}" srcOrd="0" destOrd="0" presId="urn:microsoft.com/office/officeart/2005/8/layout/list1"/>
    <dgm:cxn modelId="{359B6D3E-D4E6-4C5F-BBFB-E24E0A61B8C2}" type="presOf" srcId="{60741E05-265B-45AC-A42D-4C8141332CED}" destId="{6C5BBE27-9E33-4C37-A30C-B067B95AF2D9}" srcOrd="1" destOrd="0" presId="urn:microsoft.com/office/officeart/2005/8/layout/list1"/>
    <dgm:cxn modelId="{767EF401-6EF6-4AFC-BDBD-DDEFDB0CA626}" type="presParOf" srcId="{41D7C60E-DEEA-4F17-8C01-A0A1BB4D315F}" destId="{8FCA2BD3-142D-4DCC-88DD-4A4DBFDCA5AD}" srcOrd="0" destOrd="0" presId="urn:microsoft.com/office/officeart/2005/8/layout/list1"/>
    <dgm:cxn modelId="{D87D1EDE-A165-49EE-A0AA-0461F9DCAC95}" type="presParOf" srcId="{8FCA2BD3-142D-4DCC-88DD-4A4DBFDCA5AD}" destId="{91FC521D-1B24-424B-A200-51874A4C347B}" srcOrd="0" destOrd="0" presId="urn:microsoft.com/office/officeart/2005/8/layout/list1"/>
    <dgm:cxn modelId="{57152DEC-9D74-4741-BDEC-88DCC3B1EEEF}" type="presParOf" srcId="{8FCA2BD3-142D-4DCC-88DD-4A4DBFDCA5AD}" destId="{6C5BBE27-9E33-4C37-A30C-B067B95AF2D9}" srcOrd="1" destOrd="0" presId="urn:microsoft.com/office/officeart/2005/8/layout/list1"/>
    <dgm:cxn modelId="{340FBAEE-83D1-40B3-8A2A-00B36598C76E}" type="presParOf" srcId="{41D7C60E-DEEA-4F17-8C01-A0A1BB4D315F}" destId="{77B9F9FB-2536-4EF7-A892-123535FB2831}" srcOrd="1" destOrd="0" presId="urn:microsoft.com/office/officeart/2005/8/layout/list1"/>
    <dgm:cxn modelId="{5D6D316E-CBAD-485A-B853-95DB4729E8B2}" type="presParOf" srcId="{41D7C60E-DEEA-4F17-8C01-A0A1BB4D315F}" destId="{BE737AE7-2357-451D-9001-5280DD411EF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B43537-F578-49CC-832A-F3C8343C8C00}" type="doc">
      <dgm:prSet loTypeId="urn:microsoft.com/office/officeart/2005/8/layout/list1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99F516-848E-4A10-9975-EC0A9A581F8C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8000" dirty="0">
              <a:solidFill>
                <a:schemeClr val="accent5">
                  <a:lumMod val="75000"/>
                </a:schemeClr>
              </a:solidFill>
            </a:rPr>
            <a:t>The ‘backstage’ of foody</a:t>
          </a:r>
        </a:p>
      </dgm:t>
    </dgm:pt>
    <dgm:pt modelId="{E7887FB5-9233-4AA2-9BCD-7F0C2B8E8C61}" type="parTrans" cxnId="{3095E152-3D94-46BE-A9A8-85B7AED786BC}">
      <dgm:prSet/>
      <dgm:spPr/>
      <dgm:t>
        <a:bodyPr/>
        <a:lstStyle/>
        <a:p>
          <a:endParaRPr lang="en-US"/>
        </a:p>
      </dgm:t>
    </dgm:pt>
    <dgm:pt modelId="{B51B707E-7B93-48D1-82DF-44EA18113221}" type="sibTrans" cxnId="{3095E152-3D94-46BE-A9A8-85B7AED786BC}">
      <dgm:prSet/>
      <dgm:spPr/>
      <dgm:t>
        <a:bodyPr/>
        <a:lstStyle/>
        <a:p>
          <a:endParaRPr lang="en-US"/>
        </a:p>
      </dgm:t>
    </dgm:pt>
    <dgm:pt modelId="{57E52ED7-14EA-44D6-BBBD-9FC19EDB4B34}" type="pres">
      <dgm:prSet presAssocID="{07B43537-F578-49CC-832A-F3C8343C8C00}" presName="linear" presStyleCnt="0">
        <dgm:presLayoutVars>
          <dgm:dir/>
          <dgm:animLvl val="lvl"/>
          <dgm:resizeHandles val="exact"/>
        </dgm:presLayoutVars>
      </dgm:prSet>
      <dgm:spPr/>
    </dgm:pt>
    <dgm:pt modelId="{8C95F5DD-D7C1-42C8-8EF9-A2DFD9E2F58B}" type="pres">
      <dgm:prSet presAssocID="{1799F516-848E-4A10-9975-EC0A9A581F8C}" presName="parentLin" presStyleCnt="0"/>
      <dgm:spPr/>
    </dgm:pt>
    <dgm:pt modelId="{F4E7447D-E7EA-4E5A-B682-0078DD2D6517}" type="pres">
      <dgm:prSet presAssocID="{1799F516-848E-4A10-9975-EC0A9A581F8C}" presName="parentLeftMargin" presStyleLbl="node1" presStyleIdx="0" presStyleCnt="1"/>
      <dgm:spPr/>
    </dgm:pt>
    <dgm:pt modelId="{598D9617-77EA-4F9F-998A-F632C0A06F08}" type="pres">
      <dgm:prSet presAssocID="{1799F516-848E-4A10-9975-EC0A9A581F8C}" presName="parentText" presStyleLbl="node1" presStyleIdx="0" presStyleCnt="1" custScaleX="714460" custScaleY="117394" custLinFactNeighborX="-70371" custLinFactNeighborY="-1551">
        <dgm:presLayoutVars>
          <dgm:chMax val="0"/>
          <dgm:bulletEnabled val="1"/>
        </dgm:presLayoutVars>
      </dgm:prSet>
      <dgm:spPr/>
    </dgm:pt>
    <dgm:pt modelId="{E90CE05C-B369-47F0-8BFC-154094C42887}" type="pres">
      <dgm:prSet presAssocID="{1799F516-848E-4A10-9975-EC0A9A581F8C}" presName="negativeSpace" presStyleCnt="0"/>
      <dgm:spPr/>
    </dgm:pt>
    <dgm:pt modelId="{14D4BD5A-37A7-4B41-95BA-B050F4A7149A}" type="pres">
      <dgm:prSet presAssocID="{1799F516-848E-4A10-9975-EC0A9A581F8C}" presName="childText" presStyleLbl="conFgAcc1" presStyleIdx="0" presStyleCnt="1" custLinFactNeighborX="-879" custLinFactNeighborY="-31762">
        <dgm:presLayoutVars>
          <dgm:bulletEnabled val="1"/>
        </dgm:presLayoutVars>
      </dgm:prSet>
      <dgm:spPr/>
    </dgm:pt>
  </dgm:ptLst>
  <dgm:cxnLst>
    <dgm:cxn modelId="{B0816121-4211-4F5A-851B-8B54463F2461}" type="presOf" srcId="{07B43537-F578-49CC-832A-F3C8343C8C00}" destId="{57E52ED7-14EA-44D6-BBBD-9FC19EDB4B34}" srcOrd="0" destOrd="0" presId="urn:microsoft.com/office/officeart/2005/8/layout/list1"/>
    <dgm:cxn modelId="{E7693B35-10A8-4846-A683-D8EFE567740E}" type="presOf" srcId="{1799F516-848E-4A10-9975-EC0A9A581F8C}" destId="{598D9617-77EA-4F9F-998A-F632C0A06F08}" srcOrd="1" destOrd="0" presId="urn:microsoft.com/office/officeart/2005/8/layout/list1"/>
    <dgm:cxn modelId="{3095E152-3D94-46BE-A9A8-85B7AED786BC}" srcId="{07B43537-F578-49CC-832A-F3C8343C8C00}" destId="{1799F516-848E-4A10-9975-EC0A9A581F8C}" srcOrd="0" destOrd="0" parTransId="{E7887FB5-9233-4AA2-9BCD-7F0C2B8E8C61}" sibTransId="{B51B707E-7B93-48D1-82DF-44EA18113221}"/>
    <dgm:cxn modelId="{11F9BCD6-32FC-4070-BAEB-0E75C10D8E44}" type="presOf" srcId="{1799F516-848E-4A10-9975-EC0A9A581F8C}" destId="{F4E7447D-E7EA-4E5A-B682-0078DD2D6517}" srcOrd="0" destOrd="0" presId="urn:microsoft.com/office/officeart/2005/8/layout/list1"/>
    <dgm:cxn modelId="{8E7BD6AE-E33E-4A6A-A1CB-76163888349E}" type="presParOf" srcId="{57E52ED7-14EA-44D6-BBBD-9FC19EDB4B34}" destId="{8C95F5DD-D7C1-42C8-8EF9-A2DFD9E2F58B}" srcOrd="0" destOrd="0" presId="urn:microsoft.com/office/officeart/2005/8/layout/list1"/>
    <dgm:cxn modelId="{F34A2E1D-857C-4F8B-8E6F-2C5AEDA879A0}" type="presParOf" srcId="{8C95F5DD-D7C1-42C8-8EF9-A2DFD9E2F58B}" destId="{F4E7447D-E7EA-4E5A-B682-0078DD2D6517}" srcOrd="0" destOrd="0" presId="urn:microsoft.com/office/officeart/2005/8/layout/list1"/>
    <dgm:cxn modelId="{B52D7AD4-8E50-41C9-A37A-85D99AECA7F6}" type="presParOf" srcId="{8C95F5DD-D7C1-42C8-8EF9-A2DFD9E2F58B}" destId="{598D9617-77EA-4F9F-998A-F632C0A06F08}" srcOrd="1" destOrd="0" presId="urn:microsoft.com/office/officeart/2005/8/layout/list1"/>
    <dgm:cxn modelId="{4FF5658A-27C2-42D4-A8C7-263F026D02A7}" type="presParOf" srcId="{57E52ED7-14EA-44D6-BBBD-9FC19EDB4B34}" destId="{E90CE05C-B369-47F0-8BFC-154094C42887}" srcOrd="1" destOrd="0" presId="urn:microsoft.com/office/officeart/2005/8/layout/list1"/>
    <dgm:cxn modelId="{D3B98CA4-0D97-414A-B1C2-A4AE04ECCD92}" type="presParOf" srcId="{57E52ED7-14EA-44D6-BBBD-9FC19EDB4B34}" destId="{14D4BD5A-37A7-4B41-95BA-B050F4A7149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E62F4F-EB6E-44E2-8079-70F427441A4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EE200E-88DE-4A3E-894A-CDB2F3EA80FB}">
      <dgm:prSet phldrT="[Text]"/>
      <dgm:spPr>
        <a:solidFill>
          <a:schemeClr val="accent4">
            <a:lumMod val="60000"/>
            <a:lumOff val="40000"/>
          </a:schemeClr>
        </a:solidFill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>
              <a:solidFill>
                <a:schemeClr val="accent5">
                  <a:lumMod val="75000"/>
                </a:schemeClr>
              </a:solidFill>
            </a:rPr>
            <a:t>1</a:t>
          </a:r>
        </a:p>
      </dgm:t>
    </dgm:pt>
    <dgm:pt modelId="{7406E96E-E50F-4857-BEA2-36DFA95FA0AE}" type="parTrans" cxnId="{EDA37FCE-936A-4890-97AC-83F538097400}">
      <dgm:prSet/>
      <dgm:spPr/>
      <dgm:t>
        <a:bodyPr/>
        <a:lstStyle/>
        <a:p>
          <a:endParaRPr lang="en-US"/>
        </a:p>
      </dgm:t>
    </dgm:pt>
    <dgm:pt modelId="{7ED313DE-9275-412C-8F6A-24983360B0FC}" type="sibTrans" cxnId="{EDA37FCE-936A-4890-97AC-83F538097400}">
      <dgm:prSet/>
      <dgm:spPr/>
      <dgm:t>
        <a:bodyPr/>
        <a:lstStyle/>
        <a:p>
          <a:endParaRPr lang="en-US"/>
        </a:p>
      </dgm:t>
    </dgm:pt>
    <dgm:pt modelId="{D5B75C2D-0390-47E5-972D-E0A8E81570EF}">
      <dgm:prSet phldrT="[Text]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err="1"/>
            <a:t>PyCharm</a:t>
          </a:r>
          <a:endParaRPr lang="en-US" dirty="0"/>
        </a:p>
      </dgm:t>
    </dgm:pt>
    <dgm:pt modelId="{5BF16391-3A3E-4CD9-B29E-A7159F13700E}" type="parTrans" cxnId="{2925C0A4-4F5C-42AD-BBD8-6C71E01745E8}">
      <dgm:prSet/>
      <dgm:spPr/>
      <dgm:t>
        <a:bodyPr/>
        <a:lstStyle/>
        <a:p>
          <a:endParaRPr lang="en-US"/>
        </a:p>
      </dgm:t>
    </dgm:pt>
    <dgm:pt modelId="{8AA5D402-82CB-4E5B-BC74-9E63AE214EB4}" type="sibTrans" cxnId="{2925C0A4-4F5C-42AD-BBD8-6C71E01745E8}">
      <dgm:prSet/>
      <dgm:spPr/>
      <dgm:t>
        <a:bodyPr/>
        <a:lstStyle/>
        <a:p>
          <a:endParaRPr lang="en-US"/>
        </a:p>
      </dgm:t>
    </dgm:pt>
    <dgm:pt modelId="{8A3F34E7-1E3D-4DB3-A489-12FDE7ECB9C0}">
      <dgm:prSet phldrT="[Text]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Python</a:t>
          </a:r>
        </a:p>
      </dgm:t>
    </dgm:pt>
    <dgm:pt modelId="{F84E083D-D531-4F80-82E3-71B58E98163A}" type="parTrans" cxnId="{E480D8ED-32C5-4E71-8580-89EF3B989CAD}">
      <dgm:prSet/>
      <dgm:spPr/>
      <dgm:t>
        <a:bodyPr/>
        <a:lstStyle/>
        <a:p>
          <a:endParaRPr lang="en-US"/>
        </a:p>
      </dgm:t>
    </dgm:pt>
    <dgm:pt modelId="{A3A5CEBA-95D6-44E8-AE84-113ED5908065}" type="sibTrans" cxnId="{E480D8ED-32C5-4E71-8580-89EF3B989CAD}">
      <dgm:prSet/>
      <dgm:spPr/>
      <dgm:t>
        <a:bodyPr/>
        <a:lstStyle/>
        <a:p>
          <a:endParaRPr lang="en-US"/>
        </a:p>
      </dgm:t>
    </dgm:pt>
    <dgm:pt modelId="{8C2090FE-F168-45CC-92E0-89E9CA2EC71A}">
      <dgm:prSet phldrT="[Text]"/>
      <dgm:spPr>
        <a:solidFill>
          <a:schemeClr val="accent4">
            <a:lumMod val="60000"/>
            <a:lumOff val="40000"/>
          </a:schemeClr>
        </a:solidFill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>
              <a:solidFill>
                <a:schemeClr val="accent5">
                  <a:lumMod val="75000"/>
                </a:schemeClr>
              </a:solidFill>
            </a:rPr>
            <a:t>2</a:t>
          </a:r>
        </a:p>
      </dgm:t>
    </dgm:pt>
    <dgm:pt modelId="{5C2856B6-8EBF-488F-BC63-3AFE063D773F}" type="parTrans" cxnId="{D57C4D4F-2455-41D7-B03F-2B569EBF6D45}">
      <dgm:prSet/>
      <dgm:spPr/>
      <dgm:t>
        <a:bodyPr/>
        <a:lstStyle/>
        <a:p>
          <a:endParaRPr lang="en-US"/>
        </a:p>
      </dgm:t>
    </dgm:pt>
    <dgm:pt modelId="{90F50178-FF81-479D-A64C-BFB663FFB56E}" type="sibTrans" cxnId="{D57C4D4F-2455-41D7-B03F-2B569EBF6D45}">
      <dgm:prSet/>
      <dgm:spPr/>
      <dgm:t>
        <a:bodyPr/>
        <a:lstStyle/>
        <a:p>
          <a:endParaRPr lang="en-US"/>
        </a:p>
      </dgm:t>
    </dgm:pt>
    <dgm:pt modelId="{C6FB84E1-E9C1-4791-8224-D000B76E2A3E}">
      <dgm:prSet phldrT="[Text]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err="1"/>
            <a:t>tkinter</a:t>
          </a:r>
          <a:endParaRPr lang="en-US" dirty="0"/>
        </a:p>
      </dgm:t>
    </dgm:pt>
    <dgm:pt modelId="{05B288A2-EE36-483D-BB90-786C14CC66B5}" type="parTrans" cxnId="{0FA2D387-1328-4A70-B896-5FEDA8A5A09D}">
      <dgm:prSet/>
      <dgm:spPr/>
      <dgm:t>
        <a:bodyPr/>
        <a:lstStyle/>
        <a:p>
          <a:endParaRPr lang="en-US"/>
        </a:p>
      </dgm:t>
    </dgm:pt>
    <dgm:pt modelId="{38FF9CF5-F299-4C3B-BC57-9CAD600E6DA6}" type="sibTrans" cxnId="{0FA2D387-1328-4A70-B896-5FEDA8A5A09D}">
      <dgm:prSet/>
      <dgm:spPr/>
      <dgm:t>
        <a:bodyPr/>
        <a:lstStyle/>
        <a:p>
          <a:endParaRPr lang="en-US"/>
        </a:p>
      </dgm:t>
    </dgm:pt>
    <dgm:pt modelId="{AE82B563-8EF3-42F1-AC92-ACA0611F1FE0}">
      <dgm:prSet phldrT="[Text]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PIL, </a:t>
          </a:r>
          <a:r>
            <a:rPr lang="en-US" dirty="0" err="1"/>
            <a:t>ImageTk</a:t>
          </a:r>
          <a:endParaRPr lang="en-US" dirty="0"/>
        </a:p>
      </dgm:t>
    </dgm:pt>
    <dgm:pt modelId="{FC848310-1660-49D4-A8DC-90CAF8B52839}" type="parTrans" cxnId="{5008214F-BDD0-4CC3-BEFE-245193FAE7EF}">
      <dgm:prSet/>
      <dgm:spPr/>
      <dgm:t>
        <a:bodyPr/>
        <a:lstStyle/>
        <a:p>
          <a:endParaRPr lang="en-US"/>
        </a:p>
      </dgm:t>
    </dgm:pt>
    <dgm:pt modelId="{19F9467D-355F-4D7E-A554-F58B5CAC7C64}" type="sibTrans" cxnId="{5008214F-BDD0-4CC3-BEFE-245193FAE7EF}">
      <dgm:prSet/>
      <dgm:spPr/>
      <dgm:t>
        <a:bodyPr/>
        <a:lstStyle/>
        <a:p>
          <a:endParaRPr lang="en-US"/>
        </a:p>
      </dgm:t>
    </dgm:pt>
    <dgm:pt modelId="{1CFD3AAB-13BE-4762-832A-F14041B419D1}">
      <dgm:prSet phldrT="[Text]"/>
      <dgm:spPr>
        <a:solidFill>
          <a:schemeClr val="accent4">
            <a:lumMod val="60000"/>
            <a:lumOff val="40000"/>
          </a:schemeClr>
        </a:solidFill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>
              <a:solidFill>
                <a:schemeClr val="accent5">
                  <a:lumMod val="75000"/>
                </a:schemeClr>
              </a:solidFill>
            </a:rPr>
            <a:t>3</a:t>
          </a:r>
        </a:p>
      </dgm:t>
    </dgm:pt>
    <dgm:pt modelId="{6B2D684E-BFEC-4073-A347-4015DF73A5BE}" type="parTrans" cxnId="{1738BF8F-9CEE-4FA9-AAA2-223FF3745338}">
      <dgm:prSet/>
      <dgm:spPr/>
      <dgm:t>
        <a:bodyPr/>
        <a:lstStyle/>
        <a:p>
          <a:endParaRPr lang="en-US"/>
        </a:p>
      </dgm:t>
    </dgm:pt>
    <dgm:pt modelId="{558C58D1-BCB9-4CE3-8B02-6B60B07276E2}" type="sibTrans" cxnId="{1738BF8F-9CEE-4FA9-AAA2-223FF3745338}">
      <dgm:prSet/>
      <dgm:spPr/>
      <dgm:t>
        <a:bodyPr/>
        <a:lstStyle/>
        <a:p>
          <a:endParaRPr lang="en-US"/>
        </a:p>
      </dgm:t>
    </dgm:pt>
    <dgm:pt modelId="{801753FC-E385-4708-86D3-8F116D666829}">
      <dgm:prSet phldrT="[Text]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err="1"/>
            <a:t>pygame</a:t>
          </a:r>
          <a:endParaRPr lang="en-US" dirty="0"/>
        </a:p>
      </dgm:t>
    </dgm:pt>
    <dgm:pt modelId="{B9D06852-EB39-45C2-B5D2-B9A36532C6A0}" type="parTrans" cxnId="{33EEDD57-4E27-4404-899D-4A068A10E923}">
      <dgm:prSet/>
      <dgm:spPr/>
      <dgm:t>
        <a:bodyPr/>
        <a:lstStyle/>
        <a:p>
          <a:endParaRPr lang="en-US"/>
        </a:p>
      </dgm:t>
    </dgm:pt>
    <dgm:pt modelId="{AEF14079-B277-47E8-892D-C819B839F63A}" type="sibTrans" cxnId="{33EEDD57-4E27-4404-899D-4A068A10E923}">
      <dgm:prSet/>
      <dgm:spPr/>
      <dgm:t>
        <a:bodyPr/>
        <a:lstStyle/>
        <a:p>
          <a:endParaRPr lang="en-US"/>
        </a:p>
      </dgm:t>
    </dgm:pt>
    <dgm:pt modelId="{34A746CB-B88B-47A5-9532-724BEA2A010F}">
      <dgm:prSet phldrT="[Text]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time</a:t>
          </a:r>
        </a:p>
      </dgm:t>
    </dgm:pt>
    <dgm:pt modelId="{F6BE3C5B-5E11-45E9-B05A-64A7B40E60C0}" type="parTrans" cxnId="{F43171DF-874D-4371-970A-57F2A30A7976}">
      <dgm:prSet/>
      <dgm:spPr/>
      <dgm:t>
        <a:bodyPr/>
        <a:lstStyle/>
        <a:p>
          <a:endParaRPr lang="en-US"/>
        </a:p>
      </dgm:t>
    </dgm:pt>
    <dgm:pt modelId="{9E7E9C97-D5BA-4699-9436-58F104D8C89E}" type="sibTrans" cxnId="{F43171DF-874D-4371-970A-57F2A30A7976}">
      <dgm:prSet/>
      <dgm:spPr/>
      <dgm:t>
        <a:bodyPr/>
        <a:lstStyle/>
        <a:p>
          <a:endParaRPr lang="en-US"/>
        </a:p>
      </dgm:t>
    </dgm:pt>
    <dgm:pt modelId="{556386DE-1F57-448A-AF04-D63A2058F7DD}">
      <dgm:prSet phldrT="[Text]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threading</a:t>
          </a:r>
        </a:p>
      </dgm:t>
    </dgm:pt>
    <dgm:pt modelId="{5E78E31D-1AC1-405F-AA9E-5F56ECA9CB75}" type="parTrans" cxnId="{D35122F5-EB7C-49C2-AD98-38F78D1487C7}">
      <dgm:prSet/>
      <dgm:spPr/>
      <dgm:t>
        <a:bodyPr/>
        <a:lstStyle/>
        <a:p>
          <a:endParaRPr lang="en-US"/>
        </a:p>
      </dgm:t>
    </dgm:pt>
    <dgm:pt modelId="{759A38C7-7AC0-4D45-9786-C693C3475D9F}" type="sibTrans" cxnId="{D35122F5-EB7C-49C2-AD98-38F78D1487C7}">
      <dgm:prSet/>
      <dgm:spPr/>
      <dgm:t>
        <a:bodyPr/>
        <a:lstStyle/>
        <a:p>
          <a:endParaRPr lang="en-US"/>
        </a:p>
      </dgm:t>
    </dgm:pt>
    <dgm:pt modelId="{EF1474F9-9ABA-407B-B2C3-AC9726B89FD7}">
      <dgm:prSet phldrT="[Text]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err="1"/>
            <a:t>gTTS</a:t>
          </a:r>
          <a:endParaRPr lang="en-US" dirty="0"/>
        </a:p>
      </dgm:t>
    </dgm:pt>
    <dgm:pt modelId="{8BA5CDB4-41FC-4D39-9550-6C81BC25514D}" type="parTrans" cxnId="{27F07833-3DE0-4A53-AEF9-0E48EF65637C}">
      <dgm:prSet/>
      <dgm:spPr/>
      <dgm:t>
        <a:bodyPr/>
        <a:lstStyle/>
        <a:p>
          <a:endParaRPr lang="en-US"/>
        </a:p>
      </dgm:t>
    </dgm:pt>
    <dgm:pt modelId="{820B182C-B012-4F90-BC6B-2C0E98D7034B}" type="sibTrans" cxnId="{27F07833-3DE0-4A53-AEF9-0E48EF65637C}">
      <dgm:prSet/>
      <dgm:spPr/>
      <dgm:t>
        <a:bodyPr/>
        <a:lstStyle/>
        <a:p>
          <a:endParaRPr lang="en-US"/>
        </a:p>
      </dgm:t>
    </dgm:pt>
    <dgm:pt modelId="{299ECF82-BDE5-4688-887B-4D03B1F7574F}" type="pres">
      <dgm:prSet presAssocID="{55E62F4F-EB6E-44E2-8079-70F427441A4C}" presName="linearFlow" presStyleCnt="0">
        <dgm:presLayoutVars>
          <dgm:dir/>
          <dgm:animLvl val="lvl"/>
          <dgm:resizeHandles val="exact"/>
        </dgm:presLayoutVars>
      </dgm:prSet>
      <dgm:spPr/>
    </dgm:pt>
    <dgm:pt modelId="{AA866D11-B4C0-4152-803C-D4F379E9EF07}" type="pres">
      <dgm:prSet presAssocID="{AEEE200E-88DE-4A3E-894A-CDB2F3EA80FB}" presName="composite" presStyleCnt="0"/>
      <dgm:spPr/>
    </dgm:pt>
    <dgm:pt modelId="{5CA9A5E5-278F-432C-910D-BBB2139FE5D3}" type="pres">
      <dgm:prSet presAssocID="{AEEE200E-88DE-4A3E-894A-CDB2F3EA80F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AE5F160-3E1E-41B6-8F38-519578FDB28D}" type="pres">
      <dgm:prSet presAssocID="{AEEE200E-88DE-4A3E-894A-CDB2F3EA80FB}" presName="descendantText" presStyleLbl="alignAcc1" presStyleIdx="0" presStyleCnt="3">
        <dgm:presLayoutVars>
          <dgm:bulletEnabled val="1"/>
        </dgm:presLayoutVars>
      </dgm:prSet>
      <dgm:spPr/>
    </dgm:pt>
    <dgm:pt modelId="{F1F69DF0-71C6-4EEE-B563-4E345E864E31}" type="pres">
      <dgm:prSet presAssocID="{7ED313DE-9275-412C-8F6A-24983360B0FC}" presName="sp" presStyleCnt="0"/>
      <dgm:spPr/>
    </dgm:pt>
    <dgm:pt modelId="{6B78410A-5D93-47AF-A55F-A4A55960E8B8}" type="pres">
      <dgm:prSet presAssocID="{8C2090FE-F168-45CC-92E0-89E9CA2EC71A}" presName="composite" presStyleCnt="0"/>
      <dgm:spPr/>
    </dgm:pt>
    <dgm:pt modelId="{35A79D56-132C-4FA6-B79C-C4C3C708E321}" type="pres">
      <dgm:prSet presAssocID="{8C2090FE-F168-45CC-92E0-89E9CA2EC71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2379900-1F47-4447-B417-A1876CE54794}" type="pres">
      <dgm:prSet presAssocID="{8C2090FE-F168-45CC-92E0-89E9CA2EC71A}" presName="descendantText" presStyleLbl="alignAcc1" presStyleIdx="1" presStyleCnt="3">
        <dgm:presLayoutVars>
          <dgm:bulletEnabled val="1"/>
        </dgm:presLayoutVars>
      </dgm:prSet>
      <dgm:spPr/>
    </dgm:pt>
    <dgm:pt modelId="{0DB71806-E3C1-454D-A8F8-83689A0B1C06}" type="pres">
      <dgm:prSet presAssocID="{90F50178-FF81-479D-A64C-BFB663FFB56E}" presName="sp" presStyleCnt="0"/>
      <dgm:spPr/>
    </dgm:pt>
    <dgm:pt modelId="{42ED3C79-F018-4317-8070-D51B18E34F8F}" type="pres">
      <dgm:prSet presAssocID="{1CFD3AAB-13BE-4762-832A-F14041B419D1}" presName="composite" presStyleCnt="0"/>
      <dgm:spPr/>
    </dgm:pt>
    <dgm:pt modelId="{99EB2CA7-88A4-48C0-8D7D-57697187A67B}" type="pres">
      <dgm:prSet presAssocID="{1CFD3AAB-13BE-4762-832A-F14041B419D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55B08D8-9DFC-491C-9534-CF442BB62AF1}" type="pres">
      <dgm:prSet presAssocID="{1CFD3AAB-13BE-4762-832A-F14041B419D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CC6A802-3933-4990-90CA-130172F47FA4}" type="presOf" srcId="{D5B75C2D-0390-47E5-972D-E0A8E81570EF}" destId="{CAE5F160-3E1E-41B6-8F38-519578FDB28D}" srcOrd="0" destOrd="0" presId="urn:microsoft.com/office/officeart/2005/8/layout/chevron2"/>
    <dgm:cxn modelId="{27F07833-3DE0-4A53-AEF9-0E48EF65637C}" srcId="{1CFD3AAB-13BE-4762-832A-F14041B419D1}" destId="{EF1474F9-9ABA-407B-B2C3-AC9726B89FD7}" srcOrd="1" destOrd="0" parTransId="{8BA5CDB4-41FC-4D39-9550-6C81BC25514D}" sibTransId="{820B182C-B012-4F90-BC6B-2C0E98D7034B}"/>
    <dgm:cxn modelId="{62A5133C-944E-4728-8F89-AB9DBEECF2C9}" type="presOf" srcId="{556386DE-1F57-448A-AF04-D63A2058F7DD}" destId="{42379900-1F47-4447-B417-A1876CE54794}" srcOrd="0" destOrd="2" presId="urn:microsoft.com/office/officeart/2005/8/layout/chevron2"/>
    <dgm:cxn modelId="{55ECBC62-50E4-4C34-A1BB-BEB09C9E13D3}" type="presOf" srcId="{8C2090FE-F168-45CC-92E0-89E9CA2EC71A}" destId="{35A79D56-132C-4FA6-B79C-C4C3C708E321}" srcOrd="0" destOrd="0" presId="urn:microsoft.com/office/officeart/2005/8/layout/chevron2"/>
    <dgm:cxn modelId="{873DBA65-2EAC-4971-AE75-2E6E11FEEB2C}" type="presOf" srcId="{801753FC-E385-4708-86D3-8F116D666829}" destId="{655B08D8-9DFC-491C-9534-CF442BB62AF1}" srcOrd="0" destOrd="0" presId="urn:microsoft.com/office/officeart/2005/8/layout/chevron2"/>
    <dgm:cxn modelId="{63D49949-BC24-4F81-BD20-B8690D3829E2}" type="presOf" srcId="{55E62F4F-EB6E-44E2-8079-70F427441A4C}" destId="{299ECF82-BDE5-4688-887B-4D03B1F7574F}" srcOrd="0" destOrd="0" presId="urn:microsoft.com/office/officeart/2005/8/layout/chevron2"/>
    <dgm:cxn modelId="{C726214D-4A8C-4709-84DF-3BB7C1260E84}" type="presOf" srcId="{AE82B563-8EF3-42F1-AC92-ACA0611F1FE0}" destId="{42379900-1F47-4447-B417-A1876CE54794}" srcOrd="0" destOrd="1" presId="urn:microsoft.com/office/officeart/2005/8/layout/chevron2"/>
    <dgm:cxn modelId="{5008214F-BDD0-4CC3-BEFE-245193FAE7EF}" srcId="{8C2090FE-F168-45CC-92E0-89E9CA2EC71A}" destId="{AE82B563-8EF3-42F1-AC92-ACA0611F1FE0}" srcOrd="1" destOrd="0" parTransId="{FC848310-1660-49D4-A8DC-90CAF8B52839}" sibTransId="{19F9467D-355F-4D7E-A554-F58B5CAC7C64}"/>
    <dgm:cxn modelId="{D57C4D4F-2455-41D7-B03F-2B569EBF6D45}" srcId="{55E62F4F-EB6E-44E2-8079-70F427441A4C}" destId="{8C2090FE-F168-45CC-92E0-89E9CA2EC71A}" srcOrd="1" destOrd="0" parTransId="{5C2856B6-8EBF-488F-BC63-3AFE063D773F}" sibTransId="{90F50178-FF81-479D-A64C-BFB663FFB56E}"/>
    <dgm:cxn modelId="{33EEDD57-4E27-4404-899D-4A068A10E923}" srcId="{1CFD3AAB-13BE-4762-832A-F14041B419D1}" destId="{801753FC-E385-4708-86D3-8F116D666829}" srcOrd="0" destOrd="0" parTransId="{B9D06852-EB39-45C2-B5D2-B9A36532C6A0}" sibTransId="{AEF14079-B277-47E8-892D-C819B839F63A}"/>
    <dgm:cxn modelId="{5B48A359-2D3E-4262-9885-81EBC7F780BD}" type="presOf" srcId="{C6FB84E1-E9C1-4791-8224-D000B76E2A3E}" destId="{42379900-1F47-4447-B417-A1876CE54794}" srcOrd="0" destOrd="0" presId="urn:microsoft.com/office/officeart/2005/8/layout/chevron2"/>
    <dgm:cxn modelId="{0FA2D387-1328-4A70-B896-5FEDA8A5A09D}" srcId="{8C2090FE-F168-45CC-92E0-89E9CA2EC71A}" destId="{C6FB84E1-E9C1-4791-8224-D000B76E2A3E}" srcOrd="0" destOrd="0" parTransId="{05B288A2-EE36-483D-BB90-786C14CC66B5}" sibTransId="{38FF9CF5-F299-4C3B-BC57-9CAD600E6DA6}"/>
    <dgm:cxn modelId="{8119188F-655B-4FCB-9D61-3F1FA7651A12}" type="presOf" srcId="{AEEE200E-88DE-4A3E-894A-CDB2F3EA80FB}" destId="{5CA9A5E5-278F-432C-910D-BBB2139FE5D3}" srcOrd="0" destOrd="0" presId="urn:microsoft.com/office/officeart/2005/8/layout/chevron2"/>
    <dgm:cxn modelId="{1738BF8F-9CEE-4FA9-AAA2-223FF3745338}" srcId="{55E62F4F-EB6E-44E2-8079-70F427441A4C}" destId="{1CFD3AAB-13BE-4762-832A-F14041B419D1}" srcOrd="2" destOrd="0" parTransId="{6B2D684E-BFEC-4073-A347-4015DF73A5BE}" sibTransId="{558C58D1-BCB9-4CE3-8B02-6B60B07276E2}"/>
    <dgm:cxn modelId="{9A36FDA3-C024-4696-8781-CA2AD766CC50}" type="presOf" srcId="{1CFD3AAB-13BE-4762-832A-F14041B419D1}" destId="{99EB2CA7-88A4-48C0-8D7D-57697187A67B}" srcOrd="0" destOrd="0" presId="urn:microsoft.com/office/officeart/2005/8/layout/chevron2"/>
    <dgm:cxn modelId="{2925C0A4-4F5C-42AD-BBD8-6C71E01745E8}" srcId="{AEEE200E-88DE-4A3E-894A-CDB2F3EA80FB}" destId="{D5B75C2D-0390-47E5-972D-E0A8E81570EF}" srcOrd="0" destOrd="0" parTransId="{5BF16391-3A3E-4CD9-B29E-A7159F13700E}" sibTransId="{8AA5D402-82CB-4E5B-BC74-9E63AE214EB4}"/>
    <dgm:cxn modelId="{F210BCBA-333F-4C25-9EE9-30AD29F3C12F}" type="presOf" srcId="{8A3F34E7-1E3D-4DB3-A489-12FDE7ECB9C0}" destId="{CAE5F160-3E1E-41B6-8F38-519578FDB28D}" srcOrd="0" destOrd="1" presId="urn:microsoft.com/office/officeart/2005/8/layout/chevron2"/>
    <dgm:cxn modelId="{1A7E5CBF-3BB6-4CC0-8936-612B4509CF3B}" type="presOf" srcId="{34A746CB-B88B-47A5-9532-724BEA2A010F}" destId="{655B08D8-9DFC-491C-9534-CF442BB62AF1}" srcOrd="0" destOrd="2" presId="urn:microsoft.com/office/officeart/2005/8/layout/chevron2"/>
    <dgm:cxn modelId="{EDA37FCE-936A-4890-97AC-83F538097400}" srcId="{55E62F4F-EB6E-44E2-8079-70F427441A4C}" destId="{AEEE200E-88DE-4A3E-894A-CDB2F3EA80FB}" srcOrd="0" destOrd="0" parTransId="{7406E96E-E50F-4857-BEA2-36DFA95FA0AE}" sibTransId="{7ED313DE-9275-412C-8F6A-24983360B0FC}"/>
    <dgm:cxn modelId="{587084D1-66ED-4173-8131-E3BE8C359188}" type="presOf" srcId="{EF1474F9-9ABA-407B-B2C3-AC9726B89FD7}" destId="{655B08D8-9DFC-491C-9534-CF442BB62AF1}" srcOrd="0" destOrd="1" presId="urn:microsoft.com/office/officeart/2005/8/layout/chevron2"/>
    <dgm:cxn modelId="{F43171DF-874D-4371-970A-57F2A30A7976}" srcId="{1CFD3AAB-13BE-4762-832A-F14041B419D1}" destId="{34A746CB-B88B-47A5-9532-724BEA2A010F}" srcOrd="2" destOrd="0" parTransId="{F6BE3C5B-5E11-45E9-B05A-64A7B40E60C0}" sibTransId="{9E7E9C97-D5BA-4699-9436-58F104D8C89E}"/>
    <dgm:cxn modelId="{E480D8ED-32C5-4E71-8580-89EF3B989CAD}" srcId="{AEEE200E-88DE-4A3E-894A-CDB2F3EA80FB}" destId="{8A3F34E7-1E3D-4DB3-A489-12FDE7ECB9C0}" srcOrd="1" destOrd="0" parTransId="{F84E083D-D531-4F80-82E3-71B58E98163A}" sibTransId="{A3A5CEBA-95D6-44E8-AE84-113ED5908065}"/>
    <dgm:cxn modelId="{D35122F5-EB7C-49C2-AD98-38F78D1487C7}" srcId="{8C2090FE-F168-45CC-92E0-89E9CA2EC71A}" destId="{556386DE-1F57-448A-AF04-D63A2058F7DD}" srcOrd="2" destOrd="0" parTransId="{5E78E31D-1AC1-405F-AA9E-5F56ECA9CB75}" sibTransId="{759A38C7-7AC0-4D45-9786-C693C3475D9F}"/>
    <dgm:cxn modelId="{AF30D501-BFBA-4ADE-AA4C-165F6876A61A}" type="presParOf" srcId="{299ECF82-BDE5-4688-887B-4D03B1F7574F}" destId="{AA866D11-B4C0-4152-803C-D4F379E9EF07}" srcOrd="0" destOrd="0" presId="urn:microsoft.com/office/officeart/2005/8/layout/chevron2"/>
    <dgm:cxn modelId="{1AE22022-59EF-426B-83C6-BE966B67BA75}" type="presParOf" srcId="{AA866D11-B4C0-4152-803C-D4F379E9EF07}" destId="{5CA9A5E5-278F-432C-910D-BBB2139FE5D3}" srcOrd="0" destOrd="0" presId="urn:microsoft.com/office/officeart/2005/8/layout/chevron2"/>
    <dgm:cxn modelId="{251C17F1-B588-42EB-A075-FBCA252AF69E}" type="presParOf" srcId="{AA866D11-B4C0-4152-803C-D4F379E9EF07}" destId="{CAE5F160-3E1E-41B6-8F38-519578FDB28D}" srcOrd="1" destOrd="0" presId="urn:microsoft.com/office/officeart/2005/8/layout/chevron2"/>
    <dgm:cxn modelId="{C197EECC-7F19-47FB-9835-6A6F704FC93E}" type="presParOf" srcId="{299ECF82-BDE5-4688-887B-4D03B1F7574F}" destId="{F1F69DF0-71C6-4EEE-B563-4E345E864E31}" srcOrd="1" destOrd="0" presId="urn:microsoft.com/office/officeart/2005/8/layout/chevron2"/>
    <dgm:cxn modelId="{9D682CE6-E0E3-44C4-A9A6-39FD42CFC7F1}" type="presParOf" srcId="{299ECF82-BDE5-4688-887B-4D03B1F7574F}" destId="{6B78410A-5D93-47AF-A55F-A4A55960E8B8}" srcOrd="2" destOrd="0" presId="urn:microsoft.com/office/officeart/2005/8/layout/chevron2"/>
    <dgm:cxn modelId="{8FEFBFCD-5FB7-4C04-B9A3-1CC965B33D7A}" type="presParOf" srcId="{6B78410A-5D93-47AF-A55F-A4A55960E8B8}" destId="{35A79D56-132C-4FA6-B79C-C4C3C708E321}" srcOrd="0" destOrd="0" presId="urn:microsoft.com/office/officeart/2005/8/layout/chevron2"/>
    <dgm:cxn modelId="{292AEF42-F40C-4717-B2DF-095E194C8634}" type="presParOf" srcId="{6B78410A-5D93-47AF-A55F-A4A55960E8B8}" destId="{42379900-1F47-4447-B417-A1876CE54794}" srcOrd="1" destOrd="0" presId="urn:microsoft.com/office/officeart/2005/8/layout/chevron2"/>
    <dgm:cxn modelId="{7F8F11C6-82A6-4A5A-A847-0D1C1A4BE92C}" type="presParOf" srcId="{299ECF82-BDE5-4688-887B-4D03B1F7574F}" destId="{0DB71806-E3C1-454D-A8F8-83689A0B1C06}" srcOrd="3" destOrd="0" presId="urn:microsoft.com/office/officeart/2005/8/layout/chevron2"/>
    <dgm:cxn modelId="{FCEE7ABD-5904-4C5D-9103-001EFFAC068A}" type="presParOf" srcId="{299ECF82-BDE5-4688-887B-4D03B1F7574F}" destId="{42ED3C79-F018-4317-8070-D51B18E34F8F}" srcOrd="4" destOrd="0" presId="urn:microsoft.com/office/officeart/2005/8/layout/chevron2"/>
    <dgm:cxn modelId="{252794AB-6CEF-4A52-9786-543A3B614B6E}" type="presParOf" srcId="{42ED3C79-F018-4317-8070-D51B18E34F8F}" destId="{99EB2CA7-88A4-48C0-8D7D-57697187A67B}" srcOrd="0" destOrd="0" presId="urn:microsoft.com/office/officeart/2005/8/layout/chevron2"/>
    <dgm:cxn modelId="{5CC70B47-3D91-43DE-90CE-F467E6C25A7F}" type="presParOf" srcId="{42ED3C79-F018-4317-8070-D51B18E34F8F}" destId="{655B08D8-9DFC-491C-9534-CF442BB62AF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A97038-7E52-40D2-9BA8-E08B437C97B2}" type="doc">
      <dgm:prSet loTypeId="urn:microsoft.com/office/officeart/2005/8/layout/lProcess3" loCatId="process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4539D50-8366-4F75-86FE-19DA04997818}">
      <dgm:prSet/>
      <dgm:spPr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rPr>
            <a:t>Why foody </a:t>
          </a:r>
          <a:r>
            <a:rPr lang="en-US" b="1" cap="none" spc="0" dirty="0" err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rPr>
            <a:t>bruh</a:t>
          </a:r>
          <a:r>
            <a:rPr lang="en-US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rPr>
            <a:t>?</a:t>
          </a:r>
        </a:p>
      </dgm:t>
    </dgm:pt>
    <dgm:pt modelId="{FA485C61-D841-4F46-BEA1-373DAA3D718B}" type="parTrans" cxnId="{1541157C-D10B-4162-AD36-D57DDD9BE89A}">
      <dgm:prSet/>
      <dgm:spPr/>
      <dgm:t>
        <a:bodyPr/>
        <a:lstStyle/>
        <a:p>
          <a:endParaRPr lang="en-US" b="1" cap="none" spc="0">
            <a:ln w="12700">
              <a:solidFill>
                <a:schemeClr val="accent5"/>
              </a:solidFill>
              <a:prstDash val="solid"/>
            </a:ln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effectLst/>
          </a:endParaRPr>
        </a:p>
      </dgm:t>
    </dgm:pt>
    <dgm:pt modelId="{DD3CDE2C-81DC-423F-ADC8-3D32B22B6A04}" type="sibTrans" cxnId="{1541157C-D10B-4162-AD36-D57DDD9BE89A}">
      <dgm:prSet/>
      <dgm:spPr/>
      <dgm:t>
        <a:bodyPr/>
        <a:lstStyle/>
        <a:p>
          <a:endParaRPr lang="en-US" b="1" cap="none" spc="0">
            <a:ln w="12700">
              <a:solidFill>
                <a:schemeClr val="accent5"/>
              </a:solidFill>
              <a:prstDash val="solid"/>
            </a:ln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effectLst/>
          </a:endParaRPr>
        </a:p>
      </dgm:t>
    </dgm:pt>
    <dgm:pt modelId="{050485DE-A23C-4C6B-8DC8-6CEC8EB33201}" type="pres">
      <dgm:prSet presAssocID="{07A97038-7E52-40D2-9BA8-E08B437C97B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54F2786-8C74-429B-9D1F-C279CF02B6A4}" type="pres">
      <dgm:prSet presAssocID="{B4539D50-8366-4F75-86FE-19DA04997818}" presName="horFlow" presStyleCnt="0"/>
      <dgm:spPr/>
    </dgm:pt>
    <dgm:pt modelId="{02A02C02-8DAD-44E4-9AAF-B4525E2BE836}" type="pres">
      <dgm:prSet presAssocID="{B4539D50-8366-4F75-86FE-19DA04997818}" presName="bigChev" presStyleLbl="node1" presStyleIdx="0" presStyleCnt="1" custScaleX="211521"/>
      <dgm:spPr/>
    </dgm:pt>
  </dgm:ptLst>
  <dgm:cxnLst>
    <dgm:cxn modelId="{29E93F66-81F8-45A1-ADD2-8BACB15DADEC}" type="presOf" srcId="{B4539D50-8366-4F75-86FE-19DA04997818}" destId="{02A02C02-8DAD-44E4-9AAF-B4525E2BE836}" srcOrd="0" destOrd="0" presId="urn:microsoft.com/office/officeart/2005/8/layout/lProcess3"/>
    <dgm:cxn modelId="{1541157C-D10B-4162-AD36-D57DDD9BE89A}" srcId="{07A97038-7E52-40D2-9BA8-E08B437C97B2}" destId="{B4539D50-8366-4F75-86FE-19DA04997818}" srcOrd="0" destOrd="0" parTransId="{FA485C61-D841-4F46-BEA1-373DAA3D718B}" sibTransId="{DD3CDE2C-81DC-423F-ADC8-3D32B22B6A04}"/>
    <dgm:cxn modelId="{839F96FC-D164-4FF0-BCAC-08A842A7ACD8}" type="presOf" srcId="{07A97038-7E52-40D2-9BA8-E08B437C97B2}" destId="{050485DE-A23C-4C6B-8DC8-6CEC8EB33201}" srcOrd="0" destOrd="0" presId="urn:microsoft.com/office/officeart/2005/8/layout/lProcess3"/>
    <dgm:cxn modelId="{C2CAEE4B-830D-4D16-A391-44B1F2A44281}" type="presParOf" srcId="{050485DE-A23C-4C6B-8DC8-6CEC8EB33201}" destId="{B54F2786-8C74-429B-9D1F-C279CF02B6A4}" srcOrd="0" destOrd="0" presId="urn:microsoft.com/office/officeart/2005/8/layout/lProcess3"/>
    <dgm:cxn modelId="{6D13E9B8-6B85-450E-87DC-2B6158614F50}" type="presParOf" srcId="{B54F2786-8C74-429B-9D1F-C279CF02B6A4}" destId="{02A02C02-8DAD-44E4-9AAF-B4525E2BE836}" srcOrd="0" destOrd="0" presId="urn:microsoft.com/office/officeart/2005/8/layout/lProcess3"/>
  </dgm:cxnLst>
  <dgm:bg>
    <a:effectLst>
      <a:glow rad="101600">
        <a:schemeClr val="accent2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0B8A30-4AC7-4457-BEA2-87FB97777D7C}" type="doc">
      <dgm:prSet loTypeId="urn:microsoft.com/office/officeart/2005/8/layout/process1" loCatId="process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80CFF7-EB82-4062-B1C5-F2745853E19D}">
      <dgm:prSet custT="1"/>
      <dgm:spPr/>
      <dgm:t>
        <a:bodyPr/>
        <a:lstStyle/>
        <a:p>
          <a:r>
            <a:rPr lang="en-US" sz="3200" b="1" dirty="0"/>
            <a:t>Foody gives you voice-by-voice guidance</a:t>
          </a:r>
          <a:endParaRPr lang="en-US" sz="3200" dirty="0"/>
        </a:p>
      </dgm:t>
    </dgm:pt>
    <dgm:pt modelId="{CB0143C0-8E28-4994-8FA3-1D043ADA6784}" type="parTrans" cxnId="{E17C8680-3014-40F2-A417-FFE606DE8F2B}">
      <dgm:prSet/>
      <dgm:spPr/>
      <dgm:t>
        <a:bodyPr/>
        <a:lstStyle/>
        <a:p>
          <a:endParaRPr lang="en-US"/>
        </a:p>
      </dgm:t>
    </dgm:pt>
    <dgm:pt modelId="{37F57220-F376-4BF5-9462-0AC6DDFC93EE}" type="sibTrans" cxnId="{E17C8680-3014-40F2-A417-FFE606DE8F2B}">
      <dgm:prSet/>
      <dgm:spPr/>
      <dgm:t>
        <a:bodyPr/>
        <a:lstStyle/>
        <a:p>
          <a:endParaRPr lang="en-US"/>
        </a:p>
      </dgm:t>
    </dgm:pt>
    <dgm:pt modelId="{1E960EDA-AAC9-4345-9DFE-B97A9979A1C6}">
      <dgm:prSet custT="1"/>
      <dgm:spPr/>
      <dgm:t>
        <a:bodyPr/>
        <a:lstStyle/>
        <a:p>
          <a:r>
            <a:rPr lang="en-US" sz="3200" b="1" dirty="0"/>
            <a:t>to cook your </a:t>
          </a:r>
          <a:r>
            <a:rPr lang="en-US" sz="3200" b="1" dirty="0" err="1"/>
            <a:t>favourite</a:t>
          </a:r>
          <a:r>
            <a:rPr lang="en-US" sz="3200" b="1" dirty="0"/>
            <a:t>  menu which gives you a hassle free experience </a:t>
          </a:r>
          <a:endParaRPr lang="en-US" sz="3200" dirty="0"/>
        </a:p>
      </dgm:t>
    </dgm:pt>
    <dgm:pt modelId="{BCC604BE-403A-4D93-8BC6-76AE3017A8AD}" type="parTrans" cxnId="{9AB5CA36-A92C-4291-A692-EF554159EB60}">
      <dgm:prSet/>
      <dgm:spPr/>
      <dgm:t>
        <a:bodyPr/>
        <a:lstStyle/>
        <a:p>
          <a:endParaRPr lang="en-US"/>
        </a:p>
      </dgm:t>
    </dgm:pt>
    <dgm:pt modelId="{92733ABA-F606-4687-BDF3-4EF514B107D8}" type="sibTrans" cxnId="{9AB5CA36-A92C-4291-A692-EF554159EB60}">
      <dgm:prSet/>
      <dgm:spPr/>
      <dgm:t>
        <a:bodyPr/>
        <a:lstStyle/>
        <a:p>
          <a:endParaRPr lang="en-US"/>
        </a:p>
      </dgm:t>
    </dgm:pt>
    <dgm:pt modelId="{A02132B9-9774-40D3-869D-61830A5DDF8D}">
      <dgm:prSet/>
      <dgm:spPr/>
      <dgm:t>
        <a:bodyPr/>
        <a:lstStyle/>
        <a:p>
          <a:r>
            <a:rPr lang="en-US" b="1" dirty="0"/>
            <a:t>so that you have a pleasant time at your dining table!</a:t>
          </a:r>
          <a:endParaRPr lang="en-US" dirty="0"/>
        </a:p>
      </dgm:t>
    </dgm:pt>
    <dgm:pt modelId="{4A840835-1182-4547-979B-8C78799B2ADE}" type="parTrans" cxnId="{73E323BA-8669-475D-8826-98F96FCF7B14}">
      <dgm:prSet/>
      <dgm:spPr/>
      <dgm:t>
        <a:bodyPr/>
        <a:lstStyle/>
        <a:p>
          <a:endParaRPr lang="en-US"/>
        </a:p>
      </dgm:t>
    </dgm:pt>
    <dgm:pt modelId="{CC14CBB3-F523-4C79-B103-8AEC55ED1D18}" type="sibTrans" cxnId="{73E323BA-8669-475D-8826-98F96FCF7B14}">
      <dgm:prSet/>
      <dgm:spPr/>
      <dgm:t>
        <a:bodyPr/>
        <a:lstStyle/>
        <a:p>
          <a:endParaRPr lang="en-US"/>
        </a:p>
      </dgm:t>
    </dgm:pt>
    <dgm:pt modelId="{21DEEA1E-9111-4FAA-AA71-FCBD3505204E}" type="pres">
      <dgm:prSet presAssocID="{280B8A30-4AC7-4457-BEA2-87FB97777D7C}" presName="Name0" presStyleCnt="0">
        <dgm:presLayoutVars>
          <dgm:dir/>
          <dgm:resizeHandles val="exact"/>
        </dgm:presLayoutVars>
      </dgm:prSet>
      <dgm:spPr/>
    </dgm:pt>
    <dgm:pt modelId="{F6315BD3-C6D4-470A-ACFA-F301E08A1610}" type="pres">
      <dgm:prSet presAssocID="{FE80CFF7-EB82-4062-B1C5-F2745853E19D}" presName="node" presStyleLbl="node1" presStyleIdx="0" presStyleCnt="3">
        <dgm:presLayoutVars>
          <dgm:bulletEnabled val="1"/>
        </dgm:presLayoutVars>
      </dgm:prSet>
      <dgm:spPr/>
    </dgm:pt>
    <dgm:pt modelId="{997110CC-BCD2-4885-B30D-A79EEC03BF89}" type="pres">
      <dgm:prSet presAssocID="{37F57220-F376-4BF5-9462-0AC6DDFC93EE}" presName="sibTrans" presStyleLbl="sibTrans2D1" presStyleIdx="0" presStyleCnt="2"/>
      <dgm:spPr/>
    </dgm:pt>
    <dgm:pt modelId="{104F4F6B-D187-4633-BF25-7173609D119F}" type="pres">
      <dgm:prSet presAssocID="{37F57220-F376-4BF5-9462-0AC6DDFC93EE}" presName="connectorText" presStyleLbl="sibTrans2D1" presStyleIdx="0" presStyleCnt="2"/>
      <dgm:spPr/>
    </dgm:pt>
    <dgm:pt modelId="{D936E371-4FB5-404E-AF80-031C192C7BCB}" type="pres">
      <dgm:prSet presAssocID="{1E960EDA-AAC9-4345-9DFE-B97A9979A1C6}" presName="node" presStyleLbl="node1" presStyleIdx="1" presStyleCnt="3">
        <dgm:presLayoutVars>
          <dgm:bulletEnabled val="1"/>
        </dgm:presLayoutVars>
      </dgm:prSet>
      <dgm:spPr/>
    </dgm:pt>
    <dgm:pt modelId="{A23F8C43-B635-4940-A924-3B9CF600519D}" type="pres">
      <dgm:prSet presAssocID="{92733ABA-F606-4687-BDF3-4EF514B107D8}" presName="sibTrans" presStyleLbl="sibTrans2D1" presStyleIdx="1" presStyleCnt="2"/>
      <dgm:spPr/>
    </dgm:pt>
    <dgm:pt modelId="{70777AD1-C614-46CE-9A57-757619C9AF36}" type="pres">
      <dgm:prSet presAssocID="{92733ABA-F606-4687-BDF3-4EF514B107D8}" presName="connectorText" presStyleLbl="sibTrans2D1" presStyleIdx="1" presStyleCnt="2"/>
      <dgm:spPr/>
    </dgm:pt>
    <dgm:pt modelId="{0D5D908F-1ECC-4D54-92D1-2AEBF64CEE2C}" type="pres">
      <dgm:prSet presAssocID="{A02132B9-9774-40D3-869D-61830A5DDF8D}" presName="node" presStyleLbl="node1" presStyleIdx="2" presStyleCnt="3">
        <dgm:presLayoutVars>
          <dgm:bulletEnabled val="1"/>
        </dgm:presLayoutVars>
      </dgm:prSet>
      <dgm:spPr/>
    </dgm:pt>
  </dgm:ptLst>
  <dgm:cxnLst>
    <dgm:cxn modelId="{9AB5CA36-A92C-4291-A692-EF554159EB60}" srcId="{280B8A30-4AC7-4457-BEA2-87FB97777D7C}" destId="{1E960EDA-AAC9-4345-9DFE-B97A9979A1C6}" srcOrd="1" destOrd="0" parTransId="{BCC604BE-403A-4D93-8BC6-76AE3017A8AD}" sibTransId="{92733ABA-F606-4687-BDF3-4EF514B107D8}"/>
    <dgm:cxn modelId="{98AA4238-CBC5-4179-8A2C-1388BA518196}" type="presOf" srcId="{FE80CFF7-EB82-4062-B1C5-F2745853E19D}" destId="{F6315BD3-C6D4-470A-ACFA-F301E08A1610}" srcOrd="0" destOrd="0" presId="urn:microsoft.com/office/officeart/2005/8/layout/process1"/>
    <dgm:cxn modelId="{E17C8680-3014-40F2-A417-FFE606DE8F2B}" srcId="{280B8A30-4AC7-4457-BEA2-87FB97777D7C}" destId="{FE80CFF7-EB82-4062-B1C5-F2745853E19D}" srcOrd="0" destOrd="0" parTransId="{CB0143C0-8E28-4994-8FA3-1D043ADA6784}" sibTransId="{37F57220-F376-4BF5-9462-0AC6DDFC93EE}"/>
    <dgm:cxn modelId="{F094368E-203A-4007-AB2A-65A6EE05DE24}" type="presOf" srcId="{92733ABA-F606-4687-BDF3-4EF514B107D8}" destId="{A23F8C43-B635-4940-A924-3B9CF600519D}" srcOrd="0" destOrd="0" presId="urn:microsoft.com/office/officeart/2005/8/layout/process1"/>
    <dgm:cxn modelId="{32BE318F-A667-4C17-9F88-11FCB4327BB4}" type="presOf" srcId="{37F57220-F376-4BF5-9462-0AC6DDFC93EE}" destId="{104F4F6B-D187-4633-BF25-7173609D119F}" srcOrd="1" destOrd="0" presId="urn:microsoft.com/office/officeart/2005/8/layout/process1"/>
    <dgm:cxn modelId="{808A4995-C569-4508-B4DF-2E0E52119B07}" type="presOf" srcId="{1E960EDA-AAC9-4345-9DFE-B97A9979A1C6}" destId="{D936E371-4FB5-404E-AF80-031C192C7BCB}" srcOrd="0" destOrd="0" presId="urn:microsoft.com/office/officeart/2005/8/layout/process1"/>
    <dgm:cxn modelId="{9567C298-65B0-4E94-A1DE-D3D09B166DC7}" type="presOf" srcId="{37F57220-F376-4BF5-9462-0AC6DDFC93EE}" destId="{997110CC-BCD2-4885-B30D-A79EEC03BF89}" srcOrd="0" destOrd="0" presId="urn:microsoft.com/office/officeart/2005/8/layout/process1"/>
    <dgm:cxn modelId="{491DE9B0-889C-4FD6-A286-C7228BCCEEBE}" type="presOf" srcId="{280B8A30-4AC7-4457-BEA2-87FB97777D7C}" destId="{21DEEA1E-9111-4FAA-AA71-FCBD3505204E}" srcOrd="0" destOrd="0" presId="urn:microsoft.com/office/officeart/2005/8/layout/process1"/>
    <dgm:cxn modelId="{73E323BA-8669-475D-8826-98F96FCF7B14}" srcId="{280B8A30-4AC7-4457-BEA2-87FB97777D7C}" destId="{A02132B9-9774-40D3-869D-61830A5DDF8D}" srcOrd="2" destOrd="0" parTransId="{4A840835-1182-4547-979B-8C78799B2ADE}" sibTransId="{CC14CBB3-F523-4C79-B103-8AEC55ED1D18}"/>
    <dgm:cxn modelId="{F59D23BD-3792-4047-8014-1963C13DCFAC}" type="presOf" srcId="{A02132B9-9774-40D3-869D-61830A5DDF8D}" destId="{0D5D908F-1ECC-4D54-92D1-2AEBF64CEE2C}" srcOrd="0" destOrd="0" presId="urn:microsoft.com/office/officeart/2005/8/layout/process1"/>
    <dgm:cxn modelId="{581DBAE4-4E0E-4046-8CFE-C832AEB75F67}" type="presOf" srcId="{92733ABA-F606-4687-BDF3-4EF514B107D8}" destId="{70777AD1-C614-46CE-9A57-757619C9AF36}" srcOrd="1" destOrd="0" presId="urn:microsoft.com/office/officeart/2005/8/layout/process1"/>
    <dgm:cxn modelId="{2C752F62-EBAD-4521-AB08-C34A7929BE66}" type="presParOf" srcId="{21DEEA1E-9111-4FAA-AA71-FCBD3505204E}" destId="{F6315BD3-C6D4-470A-ACFA-F301E08A1610}" srcOrd="0" destOrd="0" presId="urn:microsoft.com/office/officeart/2005/8/layout/process1"/>
    <dgm:cxn modelId="{3444BB42-EE01-4F2F-BD27-24464AF1FF6D}" type="presParOf" srcId="{21DEEA1E-9111-4FAA-AA71-FCBD3505204E}" destId="{997110CC-BCD2-4885-B30D-A79EEC03BF89}" srcOrd="1" destOrd="0" presId="urn:microsoft.com/office/officeart/2005/8/layout/process1"/>
    <dgm:cxn modelId="{B4B7CC63-95AC-4EE2-AD45-66D8DABCFE74}" type="presParOf" srcId="{997110CC-BCD2-4885-B30D-A79EEC03BF89}" destId="{104F4F6B-D187-4633-BF25-7173609D119F}" srcOrd="0" destOrd="0" presId="urn:microsoft.com/office/officeart/2005/8/layout/process1"/>
    <dgm:cxn modelId="{F2F5C619-E518-4E43-B48D-D616570954ED}" type="presParOf" srcId="{21DEEA1E-9111-4FAA-AA71-FCBD3505204E}" destId="{D936E371-4FB5-404E-AF80-031C192C7BCB}" srcOrd="2" destOrd="0" presId="urn:microsoft.com/office/officeart/2005/8/layout/process1"/>
    <dgm:cxn modelId="{68965220-75BC-4160-A142-E54EFA98016C}" type="presParOf" srcId="{21DEEA1E-9111-4FAA-AA71-FCBD3505204E}" destId="{A23F8C43-B635-4940-A924-3B9CF600519D}" srcOrd="3" destOrd="0" presId="urn:microsoft.com/office/officeart/2005/8/layout/process1"/>
    <dgm:cxn modelId="{B572D6A0-AA80-47B7-B074-8E18DD06953F}" type="presParOf" srcId="{A23F8C43-B635-4940-A924-3B9CF600519D}" destId="{70777AD1-C614-46CE-9A57-757619C9AF36}" srcOrd="0" destOrd="0" presId="urn:microsoft.com/office/officeart/2005/8/layout/process1"/>
    <dgm:cxn modelId="{3CD516BD-C36A-48E7-9D51-28088E7B14BA}" type="presParOf" srcId="{21DEEA1E-9111-4FAA-AA71-FCBD3505204E}" destId="{0D5D908F-1ECC-4D54-92D1-2AEBF64CEE2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D9C31F-6505-4B5F-A02E-1F07832182D3}" type="doc">
      <dgm:prSet loTypeId="urn:diagrams.loki3.com/BracketList" loCatId="list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114A1E-45D6-478F-89B1-1AF11A23056C}">
      <dgm:prSet phldrT="[Text]"/>
      <dgm:spPr/>
      <dgm:t>
        <a:bodyPr/>
        <a:lstStyle/>
        <a:p>
          <a:r>
            <a:rPr lang="en-US" b="1" cap="none" spc="0" dirty="0">
              <a:ln w="22225">
                <a:prstDash val="solid"/>
              </a:ln>
              <a:effectLst/>
            </a:rPr>
            <a:t>THANK YOU</a:t>
          </a:r>
        </a:p>
      </dgm:t>
    </dgm:pt>
    <dgm:pt modelId="{15EC4964-A4E9-46BF-A483-B440B0146842}" type="parTrans" cxnId="{0CE739DC-B25A-482F-8AAF-DEF635ABAC73}">
      <dgm:prSet/>
      <dgm:spPr/>
      <dgm:t>
        <a:bodyPr/>
        <a:lstStyle/>
        <a:p>
          <a:endParaRPr lang="en-US"/>
        </a:p>
      </dgm:t>
    </dgm:pt>
    <dgm:pt modelId="{DF268E87-DE17-4841-B3A8-239191281ACF}" type="sibTrans" cxnId="{0CE739DC-B25A-482F-8AAF-DEF635ABAC73}">
      <dgm:prSet/>
      <dgm:spPr/>
      <dgm:t>
        <a:bodyPr/>
        <a:lstStyle/>
        <a:p>
          <a:endParaRPr lang="en-US"/>
        </a:p>
      </dgm:t>
    </dgm:pt>
    <dgm:pt modelId="{7F53241F-6CE0-4E09-842D-2099A5783AB7}">
      <dgm:prSet phldrT="[Text]"/>
      <dgm:spPr/>
      <dgm:t>
        <a:bodyPr/>
        <a:lstStyle/>
        <a:p>
          <a:r>
            <a:rPr lang="en-US" dirty="0"/>
            <a:t>.</a:t>
          </a:r>
        </a:p>
      </dgm:t>
    </dgm:pt>
    <dgm:pt modelId="{BD7C8B86-73C1-4962-910D-A2A272B75F66}" type="sibTrans" cxnId="{96A8E893-CAB9-4A07-9887-765ED434909F}">
      <dgm:prSet/>
      <dgm:spPr/>
      <dgm:t>
        <a:bodyPr/>
        <a:lstStyle/>
        <a:p>
          <a:endParaRPr lang="en-US"/>
        </a:p>
      </dgm:t>
    </dgm:pt>
    <dgm:pt modelId="{BE3DEC17-7F98-4D6E-9D51-8D2A79584128}" type="parTrans" cxnId="{96A8E893-CAB9-4A07-9887-765ED434909F}">
      <dgm:prSet/>
      <dgm:spPr/>
      <dgm:t>
        <a:bodyPr/>
        <a:lstStyle/>
        <a:p>
          <a:endParaRPr lang="en-US"/>
        </a:p>
      </dgm:t>
    </dgm:pt>
    <dgm:pt modelId="{EA712008-6722-4520-BFF6-6703F4914F30}" type="pres">
      <dgm:prSet presAssocID="{50D9C31F-6505-4B5F-A02E-1F07832182D3}" presName="Name0" presStyleCnt="0">
        <dgm:presLayoutVars>
          <dgm:dir/>
          <dgm:animLvl val="lvl"/>
          <dgm:resizeHandles val="exact"/>
        </dgm:presLayoutVars>
      </dgm:prSet>
      <dgm:spPr/>
    </dgm:pt>
    <dgm:pt modelId="{7604F195-BFF9-4DD5-89B8-48D6B6C95671}" type="pres">
      <dgm:prSet presAssocID="{7F53241F-6CE0-4E09-842D-2099A5783AB7}" presName="linNode" presStyleCnt="0"/>
      <dgm:spPr/>
    </dgm:pt>
    <dgm:pt modelId="{CD1FC713-FFF4-4317-B4EB-51450764674F}" type="pres">
      <dgm:prSet presAssocID="{7F53241F-6CE0-4E09-842D-2099A5783AB7}" presName="parTx" presStyleLbl="revTx" presStyleIdx="0" presStyleCnt="1">
        <dgm:presLayoutVars>
          <dgm:chMax val="1"/>
          <dgm:bulletEnabled val="1"/>
        </dgm:presLayoutVars>
      </dgm:prSet>
      <dgm:spPr/>
    </dgm:pt>
    <dgm:pt modelId="{E2AD9EB6-7065-47F3-9948-8AB34510667B}" type="pres">
      <dgm:prSet presAssocID="{7F53241F-6CE0-4E09-842D-2099A5783AB7}" presName="bracket" presStyleLbl="parChTrans1D1" presStyleIdx="0" presStyleCnt="1"/>
      <dgm:spPr/>
    </dgm:pt>
    <dgm:pt modelId="{BC2B3B14-B1C1-4524-B568-6DA550D3AE77}" type="pres">
      <dgm:prSet presAssocID="{7F53241F-6CE0-4E09-842D-2099A5783AB7}" presName="spH" presStyleCnt="0"/>
      <dgm:spPr/>
    </dgm:pt>
    <dgm:pt modelId="{9C76E999-ECA5-4DD5-84E2-28C41041D9DA}" type="pres">
      <dgm:prSet presAssocID="{7F53241F-6CE0-4E09-842D-2099A5783AB7}" presName="desTx" presStyleLbl="node1" presStyleIdx="0" presStyleCnt="1" custLinFactX="-11812" custLinFactY="-100000" custLinFactNeighborX="-100000" custLinFactNeighborY="-178889">
        <dgm:presLayoutVars>
          <dgm:bulletEnabled val="1"/>
        </dgm:presLayoutVars>
      </dgm:prSet>
      <dgm:spPr/>
    </dgm:pt>
  </dgm:ptLst>
  <dgm:cxnLst>
    <dgm:cxn modelId="{CFD9EA15-03D8-4CD7-AF96-BACFE2D75E80}" type="presOf" srcId="{79114A1E-45D6-478F-89B1-1AF11A23056C}" destId="{9C76E999-ECA5-4DD5-84E2-28C41041D9DA}" srcOrd="0" destOrd="0" presId="urn:diagrams.loki3.com/BracketList"/>
    <dgm:cxn modelId="{96A8E893-CAB9-4A07-9887-765ED434909F}" srcId="{50D9C31F-6505-4B5F-A02E-1F07832182D3}" destId="{7F53241F-6CE0-4E09-842D-2099A5783AB7}" srcOrd="0" destOrd="0" parTransId="{BE3DEC17-7F98-4D6E-9D51-8D2A79584128}" sibTransId="{BD7C8B86-73C1-4962-910D-A2A272B75F66}"/>
    <dgm:cxn modelId="{9251DF9C-A9F6-4724-9AA9-B3A445BCFD41}" type="presOf" srcId="{7F53241F-6CE0-4E09-842D-2099A5783AB7}" destId="{CD1FC713-FFF4-4317-B4EB-51450764674F}" srcOrd="0" destOrd="0" presId="urn:diagrams.loki3.com/BracketList"/>
    <dgm:cxn modelId="{0CE739DC-B25A-482F-8AAF-DEF635ABAC73}" srcId="{7F53241F-6CE0-4E09-842D-2099A5783AB7}" destId="{79114A1E-45D6-478F-89B1-1AF11A23056C}" srcOrd="0" destOrd="0" parTransId="{15EC4964-A4E9-46BF-A483-B440B0146842}" sibTransId="{DF268E87-DE17-4841-B3A8-239191281ACF}"/>
    <dgm:cxn modelId="{6548C7F2-C4F1-490E-AEF4-5197ED6FE7A6}" type="presOf" srcId="{50D9C31F-6505-4B5F-A02E-1F07832182D3}" destId="{EA712008-6722-4520-BFF6-6703F4914F30}" srcOrd="0" destOrd="0" presId="urn:diagrams.loki3.com/BracketList"/>
    <dgm:cxn modelId="{A11E6AFB-4993-4956-B2F0-A7D441D9E51D}" type="presParOf" srcId="{EA712008-6722-4520-BFF6-6703F4914F30}" destId="{7604F195-BFF9-4DD5-89B8-48D6B6C95671}" srcOrd="0" destOrd="0" presId="urn:diagrams.loki3.com/BracketList"/>
    <dgm:cxn modelId="{893FE8DE-33ED-4A00-9DE1-D5A749D3494F}" type="presParOf" srcId="{7604F195-BFF9-4DD5-89B8-48D6B6C95671}" destId="{CD1FC713-FFF4-4317-B4EB-51450764674F}" srcOrd="0" destOrd="0" presId="urn:diagrams.loki3.com/BracketList"/>
    <dgm:cxn modelId="{E972AB78-C452-4353-85C1-415C5C9CBDB8}" type="presParOf" srcId="{7604F195-BFF9-4DD5-89B8-48D6B6C95671}" destId="{E2AD9EB6-7065-47F3-9948-8AB34510667B}" srcOrd="1" destOrd="0" presId="urn:diagrams.loki3.com/BracketList"/>
    <dgm:cxn modelId="{5E815A7D-00D1-4930-ADE0-82E7DBB8A03D}" type="presParOf" srcId="{7604F195-BFF9-4DD5-89B8-48D6B6C95671}" destId="{BC2B3B14-B1C1-4524-B568-6DA550D3AE77}" srcOrd="2" destOrd="0" presId="urn:diagrams.loki3.com/BracketList"/>
    <dgm:cxn modelId="{3D9E4857-5134-4B1F-8FD4-A6F0B0D8CCB7}" type="presParOf" srcId="{7604F195-BFF9-4DD5-89B8-48D6B6C95671}" destId="{9C76E999-ECA5-4DD5-84E2-28C41041D9DA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3E1F2D-5765-4DA4-B93A-69B737A33EFA}" type="doc">
      <dgm:prSet loTypeId="urn:microsoft.com/office/officeart/2005/8/layout/vList2" loCatId="list" qsTypeId="urn:microsoft.com/office/officeart/2005/8/quickstyle/3d9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8AD0F92-807B-41AA-B119-72982917AEA9}">
      <dgm:prSet phldrT="[Text]"/>
      <dgm:spPr/>
      <dgm:t>
        <a:bodyPr/>
        <a:lstStyle/>
        <a:p>
          <a:r>
            <a:rPr lang="en-US" dirty="0"/>
            <a:t>ERROR 404</a:t>
          </a:r>
        </a:p>
      </dgm:t>
    </dgm:pt>
    <dgm:pt modelId="{F79A60E7-4888-4231-A280-D908734E775C}" type="parTrans" cxnId="{522EE9FD-EE2E-4850-9DDC-E650847690DD}">
      <dgm:prSet/>
      <dgm:spPr/>
      <dgm:t>
        <a:bodyPr/>
        <a:lstStyle/>
        <a:p>
          <a:endParaRPr lang="en-US"/>
        </a:p>
      </dgm:t>
    </dgm:pt>
    <dgm:pt modelId="{CBDE0C03-D212-45F2-B7AB-1746F1A32D57}" type="sibTrans" cxnId="{522EE9FD-EE2E-4850-9DDC-E650847690DD}">
      <dgm:prSet/>
      <dgm:spPr/>
      <dgm:t>
        <a:bodyPr/>
        <a:lstStyle/>
        <a:p>
          <a:endParaRPr lang="en-US"/>
        </a:p>
      </dgm:t>
    </dgm:pt>
    <dgm:pt modelId="{9B405B38-4C88-4762-A883-D1B29AC79885}">
      <dgm:prSet phldrT="[Text]" phldr="1"/>
      <dgm:spPr/>
      <dgm:t>
        <a:bodyPr/>
        <a:lstStyle/>
        <a:p>
          <a:endParaRPr lang="en-US"/>
        </a:p>
      </dgm:t>
    </dgm:pt>
    <dgm:pt modelId="{2D8B0187-0BAE-47D6-8627-C8B446803CDF}" type="parTrans" cxnId="{15CC2077-541B-4B9C-B0FC-36DC37003D5E}">
      <dgm:prSet/>
      <dgm:spPr/>
      <dgm:t>
        <a:bodyPr/>
        <a:lstStyle/>
        <a:p>
          <a:endParaRPr lang="en-US"/>
        </a:p>
      </dgm:t>
    </dgm:pt>
    <dgm:pt modelId="{CF9F7CDA-48CE-48EF-B8F5-76091C76C385}" type="sibTrans" cxnId="{15CC2077-541B-4B9C-B0FC-36DC37003D5E}">
      <dgm:prSet/>
      <dgm:spPr/>
      <dgm:t>
        <a:bodyPr/>
        <a:lstStyle/>
        <a:p>
          <a:endParaRPr lang="en-US"/>
        </a:p>
      </dgm:t>
    </dgm:pt>
    <dgm:pt modelId="{05E4EC8E-6DCE-495C-9CC3-788C869E4DE7}" type="pres">
      <dgm:prSet presAssocID="{963E1F2D-5765-4DA4-B93A-69B737A33EFA}" presName="linear" presStyleCnt="0">
        <dgm:presLayoutVars>
          <dgm:animLvl val="lvl"/>
          <dgm:resizeHandles val="exact"/>
        </dgm:presLayoutVars>
      </dgm:prSet>
      <dgm:spPr/>
    </dgm:pt>
    <dgm:pt modelId="{62F7AB1B-9198-428C-8F07-3A8FA5EFBF3B}" type="pres">
      <dgm:prSet presAssocID="{E8AD0F92-807B-41AA-B119-72982917AEA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8176A04-36C9-44E4-9BD4-D8068BEF5DCF}" type="pres">
      <dgm:prSet presAssocID="{E8AD0F92-807B-41AA-B119-72982917AEA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C369A24-6375-45AD-AB7B-C4EA46CA3760}" type="presOf" srcId="{E8AD0F92-807B-41AA-B119-72982917AEA9}" destId="{62F7AB1B-9198-428C-8F07-3A8FA5EFBF3B}" srcOrd="0" destOrd="0" presId="urn:microsoft.com/office/officeart/2005/8/layout/vList2"/>
    <dgm:cxn modelId="{5F3E8855-56EF-437B-A573-7B4858481C51}" type="presOf" srcId="{963E1F2D-5765-4DA4-B93A-69B737A33EFA}" destId="{05E4EC8E-6DCE-495C-9CC3-788C869E4DE7}" srcOrd="0" destOrd="0" presId="urn:microsoft.com/office/officeart/2005/8/layout/vList2"/>
    <dgm:cxn modelId="{15CC2077-541B-4B9C-B0FC-36DC37003D5E}" srcId="{E8AD0F92-807B-41AA-B119-72982917AEA9}" destId="{9B405B38-4C88-4762-A883-D1B29AC79885}" srcOrd="0" destOrd="0" parTransId="{2D8B0187-0BAE-47D6-8627-C8B446803CDF}" sibTransId="{CF9F7CDA-48CE-48EF-B8F5-76091C76C385}"/>
    <dgm:cxn modelId="{E25A2B79-74C2-4881-956C-39F846534C94}" type="presOf" srcId="{9B405B38-4C88-4762-A883-D1B29AC79885}" destId="{F8176A04-36C9-44E4-9BD4-D8068BEF5DCF}" srcOrd="0" destOrd="0" presId="urn:microsoft.com/office/officeart/2005/8/layout/vList2"/>
    <dgm:cxn modelId="{522EE9FD-EE2E-4850-9DDC-E650847690DD}" srcId="{963E1F2D-5765-4DA4-B93A-69B737A33EFA}" destId="{E8AD0F92-807B-41AA-B119-72982917AEA9}" srcOrd="0" destOrd="0" parTransId="{F79A60E7-4888-4231-A280-D908734E775C}" sibTransId="{CBDE0C03-D212-45F2-B7AB-1746F1A32D57}"/>
    <dgm:cxn modelId="{3492B27F-B600-43BD-BA72-3AAF2FA668E4}" type="presParOf" srcId="{05E4EC8E-6DCE-495C-9CC3-788C869E4DE7}" destId="{62F7AB1B-9198-428C-8F07-3A8FA5EFBF3B}" srcOrd="0" destOrd="0" presId="urn:microsoft.com/office/officeart/2005/8/layout/vList2"/>
    <dgm:cxn modelId="{230E0F4C-9F8D-4E63-96C0-3A2F1877A086}" type="presParOf" srcId="{05E4EC8E-6DCE-495C-9CC3-788C869E4DE7}" destId="{F8176A04-36C9-44E4-9BD4-D8068BEF5DC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37AE7-2357-451D-9001-5280DD411EF2}">
      <dsp:nvSpPr>
        <dsp:cNvPr id="0" name=""/>
        <dsp:cNvSpPr/>
      </dsp:nvSpPr>
      <dsp:spPr>
        <a:xfrm>
          <a:off x="1631939" y="784575"/>
          <a:ext cx="6496060" cy="8860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5BBE27-9E33-4C37-A30C-B067B95AF2D9}">
      <dsp:nvSpPr>
        <dsp:cNvPr id="0" name=""/>
        <dsp:cNvSpPr/>
      </dsp:nvSpPr>
      <dsp:spPr>
        <a:xfrm>
          <a:off x="89320" y="0"/>
          <a:ext cx="8038679" cy="1121382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0" b="1" kern="1200" cap="none" spc="0" dirty="0">
              <a:ln w="22225">
                <a:prstDash val="solid"/>
              </a:ln>
              <a:effectLst/>
            </a:rPr>
            <a:t>What is foody?</a:t>
          </a:r>
          <a:endParaRPr lang="en-US" sz="8000" kern="1200" dirty="0"/>
        </a:p>
      </dsp:txBody>
      <dsp:txXfrm>
        <a:off x="144061" y="54741"/>
        <a:ext cx="7929197" cy="1011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4BD5A-37A7-4B41-95BA-B050F4A7149A}">
      <dsp:nvSpPr>
        <dsp:cNvPr id="0" name=""/>
        <dsp:cNvSpPr/>
      </dsp:nvSpPr>
      <dsp:spPr>
        <a:xfrm>
          <a:off x="0" y="900397"/>
          <a:ext cx="8128000" cy="148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8D9617-77EA-4F9F-998A-F632C0A06F08}">
      <dsp:nvSpPr>
        <dsp:cNvPr id="0" name=""/>
        <dsp:cNvSpPr/>
      </dsp:nvSpPr>
      <dsp:spPr>
        <a:xfrm>
          <a:off x="23811" y="0"/>
          <a:ext cx="8038679" cy="2044627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0" kern="1200" dirty="0">
              <a:solidFill>
                <a:schemeClr val="accent5">
                  <a:lumMod val="75000"/>
                </a:schemeClr>
              </a:solidFill>
            </a:rPr>
            <a:t>The ‘backstage’ of foody</a:t>
          </a:r>
        </a:p>
      </dsp:txBody>
      <dsp:txXfrm>
        <a:off x="123621" y="99810"/>
        <a:ext cx="7839059" cy="18450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9A5E5-278F-432C-910D-BBB2139FE5D3}">
      <dsp:nvSpPr>
        <dsp:cNvPr id="0" name=""/>
        <dsp:cNvSpPr/>
      </dsp:nvSpPr>
      <dsp:spPr>
        <a:xfrm rot="5400000">
          <a:off x="-223052" y="223878"/>
          <a:ext cx="1487018" cy="1040912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accent5">
                  <a:lumMod val="75000"/>
                </a:schemeClr>
              </a:solidFill>
            </a:rPr>
            <a:t>1</a:t>
          </a:r>
        </a:p>
      </dsp:txBody>
      <dsp:txXfrm rot="-5400000">
        <a:off x="1" y="521281"/>
        <a:ext cx="1040912" cy="446106"/>
      </dsp:txXfrm>
    </dsp:sp>
    <dsp:sp modelId="{CAE5F160-3E1E-41B6-8F38-519578FDB28D}">
      <dsp:nvSpPr>
        <dsp:cNvPr id="0" name=""/>
        <dsp:cNvSpPr/>
      </dsp:nvSpPr>
      <dsp:spPr>
        <a:xfrm rot="5400000">
          <a:off x="3357431" y="-2315693"/>
          <a:ext cx="966561" cy="55996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PyCharm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Python</a:t>
          </a:r>
        </a:p>
      </dsp:txBody>
      <dsp:txXfrm rot="-5400000">
        <a:off x="1040912" y="48010"/>
        <a:ext cx="5552416" cy="872193"/>
      </dsp:txXfrm>
    </dsp:sp>
    <dsp:sp modelId="{35A79D56-132C-4FA6-B79C-C4C3C708E321}">
      <dsp:nvSpPr>
        <dsp:cNvPr id="0" name=""/>
        <dsp:cNvSpPr/>
      </dsp:nvSpPr>
      <dsp:spPr>
        <a:xfrm rot="5400000">
          <a:off x="-223052" y="1515247"/>
          <a:ext cx="1487018" cy="1040912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accent5">
                  <a:lumMod val="75000"/>
                </a:schemeClr>
              </a:solidFill>
            </a:rPr>
            <a:t>2</a:t>
          </a:r>
        </a:p>
      </dsp:txBody>
      <dsp:txXfrm rot="-5400000">
        <a:off x="1" y="1812650"/>
        <a:ext cx="1040912" cy="446106"/>
      </dsp:txXfrm>
    </dsp:sp>
    <dsp:sp modelId="{42379900-1F47-4447-B417-A1876CE54794}">
      <dsp:nvSpPr>
        <dsp:cNvPr id="0" name=""/>
        <dsp:cNvSpPr/>
      </dsp:nvSpPr>
      <dsp:spPr>
        <a:xfrm rot="5400000">
          <a:off x="3357431" y="-1024324"/>
          <a:ext cx="966561" cy="55996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tkinter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PIL, </a:t>
          </a:r>
          <a:r>
            <a:rPr lang="en-US" sz="2000" kern="1200" dirty="0" err="1"/>
            <a:t>ImageTk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threading</a:t>
          </a:r>
        </a:p>
      </dsp:txBody>
      <dsp:txXfrm rot="-5400000">
        <a:off x="1040912" y="1339379"/>
        <a:ext cx="5552416" cy="872193"/>
      </dsp:txXfrm>
    </dsp:sp>
    <dsp:sp modelId="{99EB2CA7-88A4-48C0-8D7D-57697187A67B}">
      <dsp:nvSpPr>
        <dsp:cNvPr id="0" name=""/>
        <dsp:cNvSpPr/>
      </dsp:nvSpPr>
      <dsp:spPr>
        <a:xfrm rot="5400000">
          <a:off x="-223052" y="2806617"/>
          <a:ext cx="1487018" cy="1040912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accent5">
                  <a:lumMod val="75000"/>
                </a:schemeClr>
              </a:solidFill>
            </a:rPr>
            <a:t>3</a:t>
          </a:r>
        </a:p>
      </dsp:txBody>
      <dsp:txXfrm rot="-5400000">
        <a:off x="1" y="3104020"/>
        <a:ext cx="1040912" cy="446106"/>
      </dsp:txXfrm>
    </dsp:sp>
    <dsp:sp modelId="{655B08D8-9DFC-491C-9534-CF442BB62AF1}">
      <dsp:nvSpPr>
        <dsp:cNvPr id="0" name=""/>
        <dsp:cNvSpPr/>
      </dsp:nvSpPr>
      <dsp:spPr>
        <a:xfrm rot="5400000">
          <a:off x="3357431" y="267045"/>
          <a:ext cx="966561" cy="55996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pygame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gTTS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time</a:t>
          </a:r>
        </a:p>
      </dsp:txBody>
      <dsp:txXfrm rot="-5400000">
        <a:off x="1040912" y="2630748"/>
        <a:ext cx="5552416" cy="8721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02C02-8DAD-44E4-9AAF-B4525E2BE836}">
      <dsp:nvSpPr>
        <dsp:cNvPr id="0" name=""/>
        <dsp:cNvSpPr/>
      </dsp:nvSpPr>
      <dsp:spPr>
        <a:xfrm>
          <a:off x="756511" y="511"/>
          <a:ext cx="6992964" cy="132241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16200000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470" tIns="38735" rIns="0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b="1" kern="1200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rPr>
            <a:t>Why foody </a:t>
          </a:r>
          <a:r>
            <a:rPr lang="en-US" sz="6100" b="1" kern="1200" cap="none" spc="0" dirty="0" err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rPr>
            <a:t>bruh</a:t>
          </a:r>
          <a:r>
            <a:rPr lang="en-US" sz="6100" b="1" kern="1200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rPr>
            <a:t>?</a:t>
          </a:r>
        </a:p>
      </dsp:txBody>
      <dsp:txXfrm>
        <a:off x="1417719" y="511"/>
        <a:ext cx="5670549" cy="13224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15BD3-C6D4-470A-ACFA-F301E08A1610}">
      <dsp:nvSpPr>
        <dsp:cNvPr id="0" name=""/>
        <dsp:cNvSpPr/>
      </dsp:nvSpPr>
      <dsp:spPr>
        <a:xfrm>
          <a:off x="15587" y="0"/>
          <a:ext cx="2993900" cy="27819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Foody gives you voice-by-voice guidance</a:t>
          </a:r>
          <a:endParaRPr lang="en-US" sz="3200" kern="1200" dirty="0"/>
        </a:p>
      </dsp:txBody>
      <dsp:txXfrm>
        <a:off x="97066" y="81479"/>
        <a:ext cx="2830942" cy="2618946"/>
      </dsp:txXfrm>
    </dsp:sp>
    <dsp:sp modelId="{997110CC-BCD2-4885-B30D-A79EEC03BF89}">
      <dsp:nvSpPr>
        <dsp:cNvPr id="0" name=""/>
        <dsp:cNvSpPr/>
      </dsp:nvSpPr>
      <dsp:spPr>
        <a:xfrm>
          <a:off x="3308877" y="1019708"/>
          <a:ext cx="634706" cy="7424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308877" y="1168205"/>
        <a:ext cx="444294" cy="445493"/>
      </dsp:txXfrm>
    </dsp:sp>
    <dsp:sp modelId="{D936E371-4FB5-404E-AF80-031C192C7BCB}">
      <dsp:nvSpPr>
        <dsp:cNvPr id="0" name=""/>
        <dsp:cNvSpPr/>
      </dsp:nvSpPr>
      <dsp:spPr>
        <a:xfrm>
          <a:off x="4207047" y="0"/>
          <a:ext cx="2993900" cy="27819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to cook your </a:t>
          </a:r>
          <a:r>
            <a:rPr lang="en-US" sz="3200" b="1" kern="1200" dirty="0" err="1"/>
            <a:t>favourite</a:t>
          </a:r>
          <a:r>
            <a:rPr lang="en-US" sz="3200" b="1" kern="1200" dirty="0"/>
            <a:t>  menu which gives you a hassle free experience </a:t>
          </a:r>
          <a:endParaRPr lang="en-US" sz="3200" kern="1200" dirty="0"/>
        </a:p>
      </dsp:txBody>
      <dsp:txXfrm>
        <a:off x="4288526" y="81479"/>
        <a:ext cx="2830942" cy="2618946"/>
      </dsp:txXfrm>
    </dsp:sp>
    <dsp:sp modelId="{A23F8C43-B635-4940-A924-3B9CF600519D}">
      <dsp:nvSpPr>
        <dsp:cNvPr id="0" name=""/>
        <dsp:cNvSpPr/>
      </dsp:nvSpPr>
      <dsp:spPr>
        <a:xfrm>
          <a:off x="7500337" y="1019708"/>
          <a:ext cx="634706" cy="7424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500337" y="1168205"/>
        <a:ext cx="444294" cy="445493"/>
      </dsp:txXfrm>
    </dsp:sp>
    <dsp:sp modelId="{0D5D908F-1ECC-4D54-92D1-2AEBF64CEE2C}">
      <dsp:nvSpPr>
        <dsp:cNvPr id="0" name=""/>
        <dsp:cNvSpPr/>
      </dsp:nvSpPr>
      <dsp:spPr>
        <a:xfrm>
          <a:off x="8398507" y="0"/>
          <a:ext cx="2993900" cy="27819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so that you have a pleasant time at your dining table!</a:t>
          </a:r>
          <a:endParaRPr lang="en-US" sz="3700" kern="1200" dirty="0"/>
        </a:p>
      </dsp:txBody>
      <dsp:txXfrm>
        <a:off x="8479986" y="81479"/>
        <a:ext cx="2830942" cy="26189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FC713-FFF4-4317-B4EB-51450764674F}">
      <dsp:nvSpPr>
        <dsp:cNvPr id="0" name=""/>
        <dsp:cNvSpPr/>
      </dsp:nvSpPr>
      <dsp:spPr>
        <a:xfrm>
          <a:off x="3636" y="384967"/>
          <a:ext cx="1859844" cy="124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8056" tIns="160020" rIns="448056" bIns="160020" numCol="1" spcCol="1270" anchor="ctr" anchorCtr="0">
          <a:noAutofit/>
          <a:sp3d extrusionH="28000" prstMaterial="matte"/>
        </a:bodyPr>
        <a:lstStyle/>
        <a:p>
          <a:pPr marL="0" lvl="0" indent="0" algn="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.</a:t>
          </a:r>
        </a:p>
      </dsp:txBody>
      <dsp:txXfrm>
        <a:off x="3636" y="384967"/>
        <a:ext cx="1859844" cy="1247400"/>
      </dsp:txXfrm>
    </dsp:sp>
    <dsp:sp modelId="{E2AD9EB6-7065-47F3-9948-8AB34510667B}">
      <dsp:nvSpPr>
        <dsp:cNvPr id="0" name=""/>
        <dsp:cNvSpPr/>
      </dsp:nvSpPr>
      <dsp:spPr>
        <a:xfrm>
          <a:off x="1863480" y="365477"/>
          <a:ext cx="371968" cy="1286381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76E999-ECA5-4DD5-84E2-28C41041D9DA}">
      <dsp:nvSpPr>
        <dsp:cNvPr id="0" name=""/>
        <dsp:cNvSpPr/>
      </dsp:nvSpPr>
      <dsp:spPr>
        <a:xfrm>
          <a:off x="1637906" y="0"/>
          <a:ext cx="5058777" cy="12863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  <a:sp3d extrusionH="28000" prstMaterial="matte"/>
        </a:bodyPr>
        <a:lstStyle/>
        <a:p>
          <a:pPr marL="285750" lvl="1" indent="-285750" algn="l" defTabSz="2800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300" b="1" kern="1200" cap="none" spc="0" dirty="0">
              <a:ln w="22225">
                <a:prstDash val="solid"/>
              </a:ln>
              <a:effectLst/>
            </a:rPr>
            <a:t>THANK YOU</a:t>
          </a:r>
        </a:p>
      </dsp:txBody>
      <dsp:txXfrm>
        <a:off x="1637906" y="0"/>
        <a:ext cx="5058777" cy="12863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7AB1B-9198-428C-8F07-3A8FA5EFBF3B}">
      <dsp:nvSpPr>
        <dsp:cNvPr id="0" name=""/>
        <dsp:cNvSpPr/>
      </dsp:nvSpPr>
      <dsp:spPr>
        <a:xfrm>
          <a:off x="0" y="4206"/>
          <a:ext cx="6018491" cy="9810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  <a:sp3d extrusionH="28000" prstMaterial="matte"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ERROR 404</a:t>
          </a:r>
        </a:p>
      </dsp:txBody>
      <dsp:txXfrm>
        <a:off x="47891" y="52097"/>
        <a:ext cx="5922709" cy="885263"/>
      </dsp:txXfrm>
    </dsp:sp>
    <dsp:sp modelId="{F8176A04-36C9-44E4-9BD4-D8068BEF5DCF}">
      <dsp:nvSpPr>
        <dsp:cNvPr id="0" name=""/>
        <dsp:cNvSpPr/>
      </dsp:nvSpPr>
      <dsp:spPr>
        <a:xfrm>
          <a:off x="0" y="985251"/>
          <a:ext cx="6018491" cy="71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087" tIns="54610" rIns="305816" bIns="54610" numCol="1" spcCol="1270" anchor="t" anchorCtr="0">
          <a:noAutofit/>
          <a:sp3d extrusionH="28000" prstMaterial="matte"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400" kern="1200"/>
        </a:p>
      </dsp:txBody>
      <dsp:txXfrm>
        <a:off x="0" y="985251"/>
        <a:ext cx="6018491" cy="712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8C4A7A-3998-46FE-87B7-CA78C0CE3E9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EA6C-FF40-4FF3-9EE8-8D90D8EB1AFB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399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C4A7A-3998-46FE-87B7-CA78C0CE3E9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EA6C-FF40-4FF3-9EE8-8D90D8EB1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5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C4A7A-3998-46FE-87B7-CA78C0CE3E9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EA6C-FF40-4FF3-9EE8-8D90D8EB1AF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0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C4A7A-3998-46FE-87B7-CA78C0CE3E9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EA6C-FF40-4FF3-9EE8-8D90D8EB1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0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C4A7A-3998-46FE-87B7-CA78C0CE3E9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EA6C-FF40-4FF3-9EE8-8D90D8EB1AFB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264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C4A7A-3998-46FE-87B7-CA78C0CE3E9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EA6C-FF40-4FF3-9EE8-8D90D8EB1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2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C4A7A-3998-46FE-87B7-CA78C0CE3E9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EA6C-FF40-4FF3-9EE8-8D90D8EB1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7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C4A7A-3998-46FE-87B7-CA78C0CE3E9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EA6C-FF40-4FF3-9EE8-8D90D8EB1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5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C4A7A-3998-46FE-87B7-CA78C0CE3E9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EA6C-FF40-4FF3-9EE8-8D90D8EB1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3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C4A7A-3998-46FE-87B7-CA78C0CE3E9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EA6C-FF40-4FF3-9EE8-8D90D8EB1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C4A7A-3998-46FE-87B7-CA78C0CE3E9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EA6C-FF40-4FF3-9EE8-8D90D8EB1AF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12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A8C4A7A-3998-46FE-87B7-CA78C0CE3E9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89BEA6C-FF40-4FF3-9EE8-8D90D8EB1AF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92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2B66-07F3-403D-B92F-7914F235B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foody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80ADE-6643-4F1A-B996-938D996DC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cooking assistant</a:t>
            </a:r>
          </a:p>
        </p:txBody>
      </p:sp>
    </p:spTree>
    <p:extLst>
      <p:ext uri="{BB962C8B-B14F-4D97-AF65-F5344CB8AC3E}">
        <p14:creationId xmlns:p14="http://schemas.microsoft.com/office/powerpoint/2010/main" val="955795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C7EC128-BF09-472C-B4F4-1E6F364EAD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9097608"/>
              </p:ext>
            </p:extLst>
          </p:nvPr>
        </p:nvGraphicFramePr>
        <p:xfrm>
          <a:off x="1555750" y="624417"/>
          <a:ext cx="8128000" cy="1990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8884311-BE9B-4DAB-897F-1C4CAD766D0B}"/>
              </a:ext>
            </a:extLst>
          </p:cNvPr>
          <p:cNvSpPr txBox="1"/>
          <p:nvPr/>
        </p:nvSpPr>
        <p:spPr>
          <a:xfrm>
            <a:off x="984175" y="3041044"/>
            <a:ext cx="9596739" cy="2123658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4400" dirty="0"/>
              <a:t>Foody is an voice assistant which gives </a:t>
            </a:r>
          </a:p>
          <a:p>
            <a:pPr algn="just"/>
            <a:r>
              <a:rPr lang="en-US" sz="4400" dirty="0"/>
              <a:t>you voice-by-voice guidance to cook your </a:t>
            </a:r>
            <a:r>
              <a:rPr lang="en-US" sz="4400" dirty="0" err="1"/>
              <a:t>favourite</a:t>
            </a:r>
            <a:r>
              <a:rPr lang="en-US" sz="4400" dirty="0"/>
              <a:t> menu!</a:t>
            </a:r>
          </a:p>
        </p:txBody>
      </p:sp>
    </p:spTree>
    <p:extLst>
      <p:ext uri="{BB962C8B-B14F-4D97-AF65-F5344CB8AC3E}">
        <p14:creationId xmlns:p14="http://schemas.microsoft.com/office/powerpoint/2010/main" val="42032117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C9AAA65-614F-42A5-BD14-CB240098AE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0754591"/>
              </p:ext>
            </p:extLst>
          </p:nvPr>
        </p:nvGraphicFramePr>
        <p:xfrm>
          <a:off x="1284287" y="95251"/>
          <a:ext cx="81280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FCE41A3-0F19-41F4-B0F6-879558132E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2598040"/>
              </p:ext>
            </p:extLst>
          </p:nvPr>
        </p:nvGraphicFramePr>
        <p:xfrm>
          <a:off x="2413001" y="2762251"/>
          <a:ext cx="6640513" cy="4071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75664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98D9617-77EA-4F9F-998A-F632C0A06F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598D9617-77EA-4F9F-998A-F632C0A06F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4D4BD5A-37A7-4B41-95BA-B050F4A71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14D4BD5A-37A7-4B41-95BA-B050F4A714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/>
        </p:bldSub>
      </p:bldGraphic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4B7E28-D632-4C9D-8E9E-08BA8EDD0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60" y="449343"/>
            <a:ext cx="4998486" cy="3247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4776C8-4F3F-497A-8294-263A80B93A77}"/>
              </a:ext>
            </a:extLst>
          </p:cNvPr>
          <p:cNvSpPr txBox="1"/>
          <p:nvPr/>
        </p:nvSpPr>
        <p:spPr>
          <a:xfrm>
            <a:off x="6697744" y="909687"/>
            <a:ext cx="4800218" cy="1569660"/>
          </a:xfrm>
          <a:prstGeom prst="rect">
            <a:avLst/>
          </a:prstGeom>
          <a:pattFill prst="pct5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the Recipe!</a:t>
            </a:r>
          </a:p>
          <a:p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And you’re done!!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3385F2-2290-4A5C-AAEC-0E620265AB55}"/>
              </a:ext>
            </a:extLst>
          </p:cNvPr>
          <p:cNvSpPr/>
          <p:nvPr/>
        </p:nvSpPr>
        <p:spPr>
          <a:xfrm>
            <a:off x="232931" y="4747407"/>
            <a:ext cx="1126503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EXPERIENCE HANDS FREE!!</a:t>
            </a:r>
          </a:p>
        </p:txBody>
      </p:sp>
    </p:spTree>
    <p:extLst>
      <p:ext uri="{BB962C8B-B14F-4D97-AF65-F5344CB8AC3E}">
        <p14:creationId xmlns:p14="http://schemas.microsoft.com/office/powerpoint/2010/main" val="179238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2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4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45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4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45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accent5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061DA9D-616A-4B3B-B5F6-9381B87146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0638962"/>
              </p:ext>
            </p:extLst>
          </p:nvPr>
        </p:nvGraphicFramePr>
        <p:xfrm>
          <a:off x="2028662" y="567035"/>
          <a:ext cx="8505987" cy="1323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86CBABD-C71D-48A0-BC95-E8D76AD63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710478"/>
              </p:ext>
            </p:extLst>
          </p:nvPr>
        </p:nvGraphicFramePr>
        <p:xfrm>
          <a:off x="333154" y="3231848"/>
          <a:ext cx="11407995" cy="2781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19088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0DBC6-A9FA-4A37-9A52-255F6CBF4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453" y="0"/>
            <a:ext cx="10153191" cy="685800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3947567-17FD-4141-81CE-E4FCB84B00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957350"/>
              </p:ext>
            </p:extLst>
          </p:nvPr>
        </p:nvGraphicFramePr>
        <p:xfrm>
          <a:off x="85364" y="245097"/>
          <a:ext cx="7446651" cy="2017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7C1D247-DF3D-435B-809D-2E0B57D324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578969"/>
              </p:ext>
            </p:extLst>
          </p:nvPr>
        </p:nvGraphicFramePr>
        <p:xfrm>
          <a:off x="2032000" y="1098223"/>
          <a:ext cx="6018491" cy="1701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50569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 advClick="0">
        <p:comb/>
      </p:transition>
    </mc:Choice>
    <mc:Fallback>
      <p:transition spd="slow" advClick="0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154</TotalTime>
  <Words>93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foody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foody</dc:title>
  <dc:creator>Rohan Vijay</dc:creator>
  <cp:lastModifiedBy>Rohan Vijay</cp:lastModifiedBy>
  <cp:revision>10</cp:revision>
  <dcterms:created xsi:type="dcterms:W3CDTF">2017-10-08T00:42:41Z</dcterms:created>
  <dcterms:modified xsi:type="dcterms:W3CDTF">2017-10-08T03:17:18Z</dcterms:modified>
</cp:coreProperties>
</file>