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3282C8-5DEC-4D34-8C29-C725FAFFC0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C695F5-4AAC-4C06-9FFE-27C6BF69E5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698F7B-8CB2-4AA9-9058-FBF38E7D5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A2304-79E5-4E27-A469-731039EF4029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B3F4B7-DC7B-4AA0-90AC-4F17CCB5F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503D0F-DCAD-4E72-AC72-13B653ED7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CB1E-4B99-4562-9162-56479FA3A8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9550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E729ED-7781-4499-A272-3B5D215F8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09ED384-D9C2-435D-B59E-2787E2777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7B568A-16CC-4C44-A1B1-CDCF997CE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A2304-79E5-4E27-A469-731039EF4029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D64C7D-CAE5-4130-8C64-D17F75B76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2AAC2B-6505-4081-8650-F53BA4262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CB1E-4B99-4562-9162-56479FA3A8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4931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164B755-9A70-4C9E-96BA-C9D92F71E4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2CF406D-02AB-45CB-A0BE-FC985B9AA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FE409E-2EB7-4343-8F5D-DF2187392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A2304-79E5-4E27-A469-731039EF4029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6EF8D2-6771-401C-ACC4-073042A68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BB7017-1CB5-4A21-B10F-B5F3B2B95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CB1E-4B99-4562-9162-56479FA3A8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249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16D7FD-7E5C-4CEA-8AC6-9D017F258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3807CC-D714-4E89-B1B0-5D6C8B1D1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8D9B2F-489E-42E0-9DFA-745AB166E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A2304-79E5-4E27-A469-731039EF4029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A69450-F5FD-4DA9-A099-041FA14DE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DD4066-AB7A-4B7D-BB48-5E2E8741C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CB1E-4B99-4562-9162-56479FA3A8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3423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5C600F-8C9C-48AF-A887-2B75170C3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898EF7C-FE29-47E2-B720-D45EDE543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DB45DA-93A0-4CC5-887C-733CEA7EC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A2304-79E5-4E27-A469-731039EF4029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814A74-D0D0-4211-A542-01C3855FA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79034E-CAFE-4395-AFFC-EA5C064F8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CB1E-4B99-4562-9162-56479FA3A8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496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B27AB7-7A18-46C4-B333-851CEF792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871EB9-04C5-44EC-B8DF-B199DA9126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6831C8E-5C58-45C8-86BB-193B00EDB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2785B66-15E7-4276-956D-B8043B055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A2304-79E5-4E27-A469-731039EF4029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B1AB54E-508F-46F2-9AE7-333381E1D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B8B8978-91B6-4A68-90DD-720CA0818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CB1E-4B99-4562-9162-56479FA3A8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2515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F97D0C-9436-4046-BC51-EEDCED22D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40D083B-094B-4783-8A83-55C3E170C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6104767-A742-40E7-9332-FD7BAC34F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C4FAD1F-53DC-41C2-B5D7-E4DF2F8B00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8E81126-9172-4DC9-8308-6F9754D82F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837A704-7A18-4925-912E-E2DE78CC1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A2304-79E5-4E27-A469-731039EF4029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7179098-D70A-47B5-93F9-9447C0239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9BE1637-F19B-4C5E-A903-D7586B8DC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CB1E-4B99-4562-9162-56479FA3A8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0647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DAC3B4-3CF4-484A-87F1-F3C3D91C1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55FB0A3-A945-4CEC-AC99-40E21AF14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A2304-79E5-4E27-A469-731039EF4029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048FFFD-67FB-41C0-B8A0-205511FAB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6255ED0-2611-470A-B9A8-80E6BE4AA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CB1E-4B99-4562-9162-56479FA3A8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0554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22F7380-D65E-413C-AB50-0FE38D365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A2304-79E5-4E27-A469-731039EF4029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0D83318-C696-4028-9FF8-08963389F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2F94704-D72C-4BFE-9FC6-AD561FA60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CB1E-4B99-4562-9162-56479FA3A8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7605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7357F9-9F4B-45B9-88C1-2DED5B3A7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A99C58-FF69-48DA-8455-EBAFCF9C5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80C06FD-0CDF-4EBF-8581-1BE272071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4C2D949-245E-457E-8085-D2FE3F294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A2304-79E5-4E27-A469-731039EF4029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6800F20-9424-491F-921F-913A0C199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1E8D08-B55E-4031-B82F-1DAA2EB62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CB1E-4B99-4562-9162-56479FA3A8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8485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F2FD66-B20D-4A6D-8BD0-9F1978DA0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B172075-50E8-47BD-BFBF-A13AC9EC63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5926A5D-A9F6-4282-8B5D-CA4BA77C6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266AB61-C5D7-4104-AFB2-3E6C35665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A2304-79E5-4E27-A469-731039EF4029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D63F6AF-34BC-4FDC-8468-CC1949C1D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DFDAFD1-EE95-47E5-B287-C70B3EBEA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CB1E-4B99-4562-9162-56479FA3A8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291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B6BC22-6405-499A-9B4F-6FEED3B80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624A1F-E6D5-412E-ABDE-EC162E494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9EDAD7-3A29-42DF-9A45-92788814C2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A2304-79E5-4E27-A469-731039EF4029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A42411-ACA2-4312-95BA-8B866DFBE4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9B50E4-8AF8-4159-A1AE-EFBEE892B4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3CB1E-4B99-4562-9162-56479FA3A8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3005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97CB8F-799C-4503-B53A-2D78385617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5719"/>
          </a:xfrm>
        </p:spPr>
        <p:txBody>
          <a:bodyPr>
            <a:normAutofit fontScale="90000"/>
          </a:bodyPr>
          <a:lstStyle/>
          <a:p>
            <a:r>
              <a:rPr lang="en-US" dirty="0"/>
              <a:t>PONG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1A735E5-7C6D-4066-87FD-AE8826805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1900" y="5524500"/>
            <a:ext cx="5895976" cy="1333500"/>
          </a:xfrm>
        </p:spPr>
        <p:txBody>
          <a:bodyPr>
            <a:normAutofit/>
          </a:bodyPr>
          <a:lstStyle/>
          <a:p>
            <a:r>
              <a:rPr lang="ru-RU" dirty="0"/>
              <a:t>Выполнили: </a:t>
            </a:r>
          </a:p>
          <a:p>
            <a:r>
              <a:rPr lang="ru-RU" dirty="0"/>
              <a:t>Корепин Александр</a:t>
            </a:r>
          </a:p>
          <a:p>
            <a:r>
              <a:rPr lang="ru-RU" dirty="0"/>
              <a:t>Кожевников Андрей</a:t>
            </a:r>
          </a:p>
        </p:txBody>
      </p:sp>
      <p:pic>
        <p:nvPicPr>
          <p:cNvPr id="1026" name="Picture 2" descr="Истории компьютерных игр: Pong и детство Atari - ITC.ua">
            <a:extLst>
              <a:ext uri="{FF2B5EF4-FFF2-40B4-BE49-F238E27FC236}">
                <a16:creationId xmlns:a16="http://schemas.microsoft.com/office/drawing/2014/main" id="{9286C213-DA6D-4467-8040-D4466DC83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012" y="1218009"/>
            <a:ext cx="5895976" cy="4421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552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265A25-2C3B-4A61-9184-6D1981EDD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Тема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96B3F8-E56B-46C8-BCAF-507C08380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Наш проект сделан для интересного время препровождения, ну и для изучения новой библиотеки</a:t>
            </a:r>
          </a:p>
        </p:txBody>
      </p:sp>
    </p:spTree>
    <p:extLst>
      <p:ext uri="{BB962C8B-B14F-4D97-AF65-F5344CB8AC3E}">
        <p14:creationId xmlns:p14="http://schemas.microsoft.com/office/powerpoint/2010/main" val="3773656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9244DB-5CB2-48FC-92DE-1C48FC78F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23875"/>
            <a:ext cx="10515600" cy="2214563"/>
          </a:xfrm>
        </p:spPr>
        <p:txBody>
          <a:bodyPr/>
          <a:lstStyle/>
          <a:p>
            <a:r>
              <a:rPr lang="ru-RU" dirty="0"/>
              <a:t>Какие технологии мы использовали???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ABEE87-7F8E-48FD-B567-BBEDC9CDB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5350"/>
            <a:ext cx="10515600" cy="528161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Для реализации нашего проекта мы использовали библиотеку </a:t>
            </a:r>
            <a:r>
              <a:rPr lang="en-US" dirty="0" err="1"/>
              <a:t>pygame</a:t>
            </a:r>
            <a:r>
              <a:rPr lang="ru-RU" dirty="0"/>
              <a:t> для написания основных функций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threading</a:t>
            </a:r>
            <a:r>
              <a:rPr lang="ru-RU" altLang="ru-RU" dirty="0">
                <a:latin typeface="JetBrains Mono"/>
              </a:rPr>
              <a:t> для реализации ожидания</a:t>
            </a:r>
            <a:endParaRPr kumimoji="0" lang="ru-RU" altLang="ru-RU" sz="5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7D54B5D-A602-421B-96BE-FFC87B39E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725" y="1690688"/>
            <a:ext cx="6233700" cy="482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724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936490-2496-41AA-AD77-180928345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A5361F-A8D3-4A89-8AEC-28813F957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6811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B1C666-F344-4E9C-A55D-52B8618C8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Что делать с проектом дальше?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9E5E5C-74C4-4607-950B-CB401144C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сделать бота, который будет отслеживать мяч по координатам и передвигать ракетку в его сторону</a:t>
            </a:r>
          </a:p>
          <a:p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сделать бесконечный режим, в котором одну из ракеток буде заменять стена, и с каждым успешным отбитием мяч будет ускоряться</a:t>
            </a:r>
          </a:p>
          <a:p>
            <a:r>
              <a:rPr lang="ru-RU" dirty="0">
                <a:latin typeface="Times New Roman" panose="02020603050405020304" pitchFamily="18" charset="0"/>
              </a:rPr>
              <a:t>Ну и конечно премиальный магазин, с классными скинами и </a:t>
            </a:r>
            <a:r>
              <a:rPr lang="ru-RU" dirty="0" err="1">
                <a:latin typeface="Times New Roman" panose="02020603050405020304" pitchFamily="18" charset="0"/>
              </a:rPr>
              <a:t>донатом</a:t>
            </a:r>
            <a:r>
              <a:rPr lang="ru-RU" dirty="0">
                <a:latin typeface="Times New Roman" panose="02020603050405020304" pitchFamily="18" charset="0"/>
              </a:rPr>
              <a:t>, который конечно не будем портить баланс)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1206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762BB5-50F8-4274-B3CF-203F030B0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6400"/>
            <a:ext cx="10515600" cy="3505200"/>
          </a:xfrm>
        </p:spPr>
        <p:txBody>
          <a:bodyPr>
            <a:normAutofit/>
          </a:bodyPr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8CBD8A-5DF7-435D-B5EA-C564176F5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57775"/>
            <a:ext cx="10515600" cy="1119188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323374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109</Words>
  <Application>Microsoft Office PowerPoint</Application>
  <PresentationFormat>Широкоэкранный</PresentationFormat>
  <Paragraphs>13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JetBrains Mono</vt:lpstr>
      <vt:lpstr>Times New Roman</vt:lpstr>
      <vt:lpstr>Тема Office</vt:lpstr>
      <vt:lpstr>PONG</vt:lpstr>
      <vt:lpstr>Тема</vt:lpstr>
      <vt:lpstr>Какие технологии мы использовали???</vt:lpstr>
      <vt:lpstr>Презентация PowerPoint</vt:lpstr>
      <vt:lpstr>Что делать с проектом дальше?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PONG</dc:title>
  <dc:creator>Александр Корепин</dc:creator>
  <cp:lastModifiedBy>Александр Корепин</cp:lastModifiedBy>
  <cp:revision>1</cp:revision>
  <dcterms:created xsi:type="dcterms:W3CDTF">2022-03-01T17:15:31Z</dcterms:created>
  <dcterms:modified xsi:type="dcterms:W3CDTF">2022-03-01T17:48:31Z</dcterms:modified>
</cp:coreProperties>
</file>