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SIVAGAMI SUNDARI D</a:t>
            </a:r>
            <a:endParaRPr lang="en-US" sz="2400" dirty="0"/>
          </a:p>
          <a:p>
            <a:r>
              <a:rPr lang="en-US" sz="2400" dirty="0"/>
              <a:t>REGISTER NO:31</a:t>
            </a:r>
            <a:r>
              <a:rPr lang="en-IN" sz="2400" dirty="0"/>
              <a:t>2213906</a:t>
            </a:r>
            <a:endParaRPr lang="en-US" sz="2400" dirty="0"/>
          </a:p>
          <a:p>
            <a:r>
              <a:rPr lang="en-US" sz="2400" dirty="0"/>
              <a:t>DEPARTMENT:BCOM </a:t>
            </a:r>
            <a:r>
              <a:rPr lang="en-IN" sz="2400" dirty="0"/>
              <a:t>ACCOUNTING AND FINANCE </a:t>
            </a:r>
            <a:endParaRPr lang="en-US" sz="2400" dirty="0"/>
          </a:p>
          <a:p>
            <a:r>
              <a:rPr lang="en-US" sz="2400" dirty="0"/>
              <a:t>COLLEGE: </a:t>
            </a:r>
            <a:r>
              <a:rPr lang="en-IN" sz="2400" dirty="0"/>
              <a:t>ST. 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amarking9705@gmail.com</cp:lastModifiedBy>
  <cp:revision>16</cp:revision>
  <dcterms:created xsi:type="dcterms:W3CDTF">2024-03-29T15:07:22Z</dcterms:created>
  <dcterms:modified xsi:type="dcterms:W3CDTF">2024-09-09T06:25:44Z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