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1546" y="-1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935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18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0020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756600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1833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555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4963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5770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270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593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119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956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569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354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562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20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492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1583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pythagoreionip.blogspot.com/2014/12/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Blinkit Sales Dashboard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Detailed Analysis and Insights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7596757-7B71-6C4A-042F-13FD3CC468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292087" y="1242919"/>
            <a:ext cx="6471741" cy="4615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61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Dashboard Overview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Total Sales: $1.20M - Indicates overall revenue generated.</a:t>
            </a:r>
          </a:p>
          <a:p>
            <a:r>
              <a:rPr dirty="0"/>
              <a:t>Average Ratings: 3.9 - Customer satisfaction across outlets.</a:t>
            </a:r>
          </a:p>
          <a:p>
            <a:r>
              <a:rPr dirty="0"/>
              <a:t>Number of Items: 8523 - Total distinct products sold.</a:t>
            </a:r>
          </a:p>
          <a:p>
            <a:r>
              <a:rPr dirty="0"/>
              <a:t>Average Sales per Item: $141 - Revenue efficiency per item.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Sales by Fat 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Regular items contributed significantly more: $776.32K.</a:t>
            </a:r>
          </a:p>
          <a:p>
            <a:r>
              <a:t>Low Fat items contributed $425.36K.</a:t>
            </a:r>
          </a:p>
          <a:p>
            <a:r>
              <a:t>Consumer preference leans towards regular fat items.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Sales by Item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Top-selling categories: Fruits &amp; Vegetables, Snack Foods (~$0.18M each).</a:t>
            </a:r>
          </a:p>
          <a:p>
            <a:r>
              <a:t>Other major contributors: Household, Frozen Foods, Dairy.</a:t>
            </a:r>
          </a:p>
          <a:p>
            <a:r>
              <a:t>Low performing categories: Seafood, Breakfast, Starchy Foods.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Sales by Outlet 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Tier 3 cities contributed the most: $472.13K.</a:t>
            </a:r>
          </a:p>
          <a:p>
            <a:r>
              <a:t>Tier 2 sales: $393.15K.</a:t>
            </a:r>
          </a:p>
          <a:p>
            <a:r>
              <a:t>Tier 1 contributed least among the three: $336.40K.</a:t>
            </a:r>
          </a:p>
          <a:p>
            <a:r>
              <a:t>Outlets in less urban areas showing stronger performance.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Sales by Outlet Size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High size outlets: $507.90K in sales.</a:t>
            </a:r>
          </a:p>
          <a:p>
            <a:r>
              <a:t>Medium size outlets: $444.79K.</a:t>
            </a:r>
          </a:p>
          <a:p>
            <a:r>
              <a:t>Small outlets: $248.99K.</a:t>
            </a:r>
          </a:p>
          <a:p>
            <a:r>
              <a:t>Larger outlets outperform others in terms of sales volume.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Performance by Outlet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Supermarket Type1 dominates: $787.55K total sales.</a:t>
            </a:r>
          </a:p>
          <a:p>
            <a:r>
              <a:rPr dirty="0"/>
              <a:t>Grocery Store and Supermarket Type3 follow with ~$150K each.</a:t>
            </a:r>
          </a:p>
          <a:p>
            <a:r>
              <a:rPr dirty="0"/>
              <a:t>Supermarket Type2 shows strong average sales and visibility.</a:t>
            </a:r>
          </a:p>
          <a:p>
            <a:r>
              <a:rPr dirty="0"/>
              <a:t>Ratings consistent across outlet types (around 4).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Outlet Establishment Over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Growth trend until 2018 peaking at $205K.</a:t>
            </a:r>
          </a:p>
          <a:p>
            <a:r>
              <a:rPr dirty="0"/>
              <a:t>Fluctuation after 2018, a slight dip and recovery by 2022.</a:t>
            </a:r>
          </a:p>
          <a:p>
            <a:r>
              <a:rPr dirty="0"/>
              <a:t>Steady increases in early years: 2012 ($78K) to 2016 (~$132K).</a:t>
            </a:r>
          </a:p>
          <a:p>
            <a:r>
              <a:rPr dirty="0"/>
              <a:t>Indicates maturity and possible saturation post-2018.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B760F-77FE-1784-73A0-585DE87C1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710" y="589280"/>
            <a:ext cx="7055380" cy="904240"/>
          </a:xfrm>
        </p:spPr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616A2C2-FA0B-47C0-B979-EE8ADE76CC5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56090" y="1495559"/>
            <a:ext cx="7643030" cy="477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 (Headings)"/>
              </a:rPr>
              <a:t>Strong Sales Performance: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 (Headings)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entury Gothic (Headings)"/>
              </a:rPr>
              <a:t>Blinkit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 (Headings)"/>
              </a:rPr>
              <a:t> achieved total sales of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 (Headings)"/>
              </a:rPr>
              <a:t>$1.20M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 (Headings)"/>
              </a:rPr>
              <a:t>, with an average item sale of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 (Headings)"/>
              </a:rPr>
              <a:t>$141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 (Headings)"/>
              </a:rPr>
              <a:t>, indicating solid revenue generation.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 (Headings)"/>
              </a:rPr>
              <a:t>Tier 3 and High-Size Outlets Lead: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 (Headings)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 (Headings)"/>
              </a:rPr>
              <a:t>Outlets in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 (Headings)"/>
              </a:rPr>
              <a:t>Tier 3 locations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 (Headings)"/>
              </a:rPr>
              <a:t> and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 (Headings)"/>
              </a:rPr>
              <a:t>High-sized stores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 (Headings)"/>
              </a:rPr>
              <a:t> contribute the most to overall sales, suggesting high demand in suburban or semi-urban regions.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 (Headings)"/>
              </a:rPr>
              <a:t>Consumer Preference for Regular Items: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 (Headings)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 (Headings)"/>
              </a:rPr>
              <a:t>Regular fat content products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 (Headings)"/>
              </a:rPr>
              <a:t> account for a larger portion of sales compared to low-fat options, signaling customer buying behavior.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 (Headings)"/>
              </a:rPr>
              <a:t>Item Type Insights: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 (Headings)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 (Headings)"/>
              </a:rPr>
              <a:t>Fruits &amp; Vegetables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 (Headings)"/>
              </a:rPr>
              <a:t> and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 (Headings)"/>
              </a:rPr>
              <a:t>Snack Foods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 (Headings)"/>
              </a:rPr>
              <a:t> are the top-selling categories—focus areas for inventory and promotions.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 (Headings)"/>
              </a:rPr>
              <a:t>Consistent Outlet Ratings: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 (Headings)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 (Headings)"/>
              </a:rPr>
              <a:t>Average rating of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 (Headings)"/>
              </a:rPr>
              <a:t>3.9 to 4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 (Headings)"/>
              </a:rPr>
              <a:t> across outlet types suggests generally positive customer satisfaction.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 (Headings)"/>
              </a:rPr>
              <a:t>Sales Growth Plateau Post-2018: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 (Headings)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 (Headings)"/>
              </a:rPr>
              <a:t>A peak in 2018 establishment sales was followed by a dip—potential area for investigating market changes or saturation.</a:t>
            </a:r>
          </a:p>
        </p:txBody>
      </p:sp>
    </p:spTree>
    <p:extLst>
      <p:ext uri="{BB962C8B-B14F-4D97-AF65-F5344CB8AC3E}">
        <p14:creationId xmlns:p14="http://schemas.microsoft.com/office/powerpoint/2010/main" val="17558632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17</TotalTime>
  <Words>446</Words>
  <Application>Microsoft Office PowerPoint</Application>
  <PresentationFormat>On-screen Show (4:3)</PresentationFormat>
  <Paragraphs>49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Century Gothic</vt:lpstr>
      <vt:lpstr>Century Gothic (Headings)</vt:lpstr>
      <vt:lpstr>Wingdings</vt:lpstr>
      <vt:lpstr>Wingdings 3</vt:lpstr>
      <vt:lpstr>Ion</vt:lpstr>
      <vt:lpstr>Blinkit Sales Dashboard</vt:lpstr>
      <vt:lpstr>Dashboard Overview Metrics</vt:lpstr>
      <vt:lpstr>Sales by Fat Content</vt:lpstr>
      <vt:lpstr>Sales by Item Type</vt:lpstr>
      <vt:lpstr>Sales by Outlet Location</vt:lpstr>
      <vt:lpstr>Sales by Outlet Size</vt:lpstr>
      <vt:lpstr>Performance by Outlet Type</vt:lpstr>
      <vt:lpstr>Outlet Establishment Over Time</vt:lpstr>
      <vt:lpstr>Conclusion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Saswat Dash</cp:lastModifiedBy>
  <cp:revision>5</cp:revision>
  <dcterms:created xsi:type="dcterms:W3CDTF">2013-01-27T09:14:16Z</dcterms:created>
  <dcterms:modified xsi:type="dcterms:W3CDTF">2025-04-25T12:01:58Z</dcterms:modified>
  <cp:category/>
</cp:coreProperties>
</file>