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79320" y="0"/>
            <a:ext cx="1495080" cy="47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649640" y="0"/>
            <a:ext cx="1495080" cy="4755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bit.ly/2TtBDfr" TargetMode="Externa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Google Shape;132;p19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" name="Google Shape;133;p1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71920" y="3339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471920" y="6354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471920" y="1987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0" y="-16920"/>
            <a:ext cx="3064320" cy="47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Google Shape;142;p20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5" name="Google Shape;143;p20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45;p21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Google Shape;147;p2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49;p22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Google Shape;151;p22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IBM Plex Sans"/>
                <a:ea typeface="IBM Plex Sans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IBM Plex Sans"/>
                <a:ea typeface="IBM Plex Sans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IBM Plex Sans"/>
                <a:ea typeface="IBM Plex Sans"/>
                <a:hlinkClick r:id="rId4"/>
              </a:rPr>
              <a:t>Freepik</a:t>
            </a:r>
            <a:r>
              <a:rPr lang="en" sz="1000" b="0" u="sng" strike="noStrike" spc="-1">
                <a:solidFill>
                  <a:schemeClr val="dk1"/>
                </a:solidFill>
                <a:uFillTx/>
                <a:latin typeface="IBM Plex Sans"/>
                <a:ea typeface="IBM Plex Sans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0;p24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" name="Google Shape;161;p24"/>
          <p:cNvSpPr/>
          <p:nvPr/>
        </p:nvSpPr>
        <p:spPr>
          <a:xfrm>
            <a:off x="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63;p25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" name="Google Shape;164;p2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500960" cy="262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Google Shape;23;p4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Google Shape;24;p4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40600" y="444960"/>
            <a:ext cx="488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Google Shape;31;p5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5" name="Google Shape;33;p5"/>
          <p:cNvSpPr/>
          <p:nvPr/>
        </p:nvSpPr>
        <p:spPr>
          <a:xfrm>
            <a:off x="3064680" y="462168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32400" y="1740600"/>
            <a:ext cx="456732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Google Shape;60;p11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" name="Google Shape;61;p1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0" name="Google Shape;36;p6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1" name="Google Shape;37;p6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5" name="Google Shape;42;p7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6" name="Google Shape;43;p7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Google Shape;46;p8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9" name="Google Shape;47;p8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Google Shape;51;p9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2" name="Google Shape;52;p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94608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94608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94608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title"/>
          </p:nvPr>
        </p:nvSpPr>
        <p:spPr>
          <a:xfrm>
            <a:off x="471780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title"/>
          </p:nvPr>
        </p:nvSpPr>
        <p:spPr>
          <a:xfrm>
            <a:off x="471780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7"/>
          <p:cNvSpPr>
            <a:spLocks noGrp="1"/>
          </p:cNvSpPr>
          <p:nvPr>
            <p:ph type="title"/>
          </p:nvPr>
        </p:nvSpPr>
        <p:spPr>
          <a:xfrm>
            <a:off x="471780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boreto"/>
                <a:ea typeface="Aboret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Google Shape;77;p13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" name="Google Shape;78;p13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520" y="69192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342840" y="406080"/>
            <a:ext cx="280080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3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12240" y="405360"/>
            <a:ext cx="2730240" cy="30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0" y="3493080"/>
            <a:ext cx="634248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97;p17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Google Shape;105;p17"/>
          <p:cNvSpPr/>
          <p:nvPr/>
        </p:nvSpPr>
        <p:spPr>
          <a:xfrm>
            <a:off x="843948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Google Shape;116;p18"/>
          <p:cNvSpPr/>
          <p:nvPr/>
        </p:nvSpPr>
        <p:spPr>
          <a:xfrm rot="10800000">
            <a:off x="360" y="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" name="Google Shape;117;p18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75;p29"/>
          <p:cNvPicPr/>
          <p:nvPr/>
        </p:nvPicPr>
        <p:blipFill>
          <a:blip r:embed="rId2"/>
          <a:srcRect l="24235" t="2763" r="34001"/>
          <a:stretch/>
        </p:blipFill>
        <p:spPr>
          <a:xfrm>
            <a:off x="6079320" y="387360"/>
            <a:ext cx="3064320" cy="475596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3500" b="1" strike="noStrike" spc="-1">
                <a:solidFill>
                  <a:schemeClr val="dk1"/>
                </a:solidFill>
                <a:latin typeface="Aboreto"/>
                <a:ea typeface="Aboreto"/>
              </a:rPr>
              <a:t>Sales Dashboard Summary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4752720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A comprehensive overview of key sales metrics and performance.</a:t>
            </a: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Trends and Growth Outlook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The sales trend indicates robust growth in Q2, with a slight dip in Q3. However, expectations are high for a peak during December driven by seasonal demand. It’s crucial to capitalize on this growth phase by enhancing marketing efforts and optimizing supply chains.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20" name="Google Shape;216;p32"/>
          <p:cNvPicPr/>
          <p:nvPr/>
        </p:nvPicPr>
        <p:blipFill>
          <a:blip r:embed="rId2"/>
          <a:srcRect l="23918" r="34319" b="3138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In summary, the sales dashboard provides a clear picture of where efforts should be concentrated moving forward. Emphasizing high-performing regions and products, while addressing potential dips, will be vital for sustained growth and profitability.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23" name="Google Shape;216;p32"/>
          <p:cNvPicPr/>
          <p:nvPr/>
        </p:nvPicPr>
        <p:blipFill>
          <a:blip r:embed="rId2"/>
          <a:srcRect l="23918" r="34319" b="3138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51620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dk1"/>
                </a:solidFill>
                <a:latin typeface="Aboreto"/>
                <a:ea typeface="Aboreto"/>
              </a:rPr>
              <a:t>Thank you!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14240" y="1590840"/>
            <a:ext cx="4447800" cy="1190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solidFill>
                  <a:schemeClr val="dk1"/>
                </a:solidFill>
                <a:latin typeface="IBM Plex Sans"/>
                <a:ea typeface="IBM Plex Sans"/>
              </a:rPr>
              <a:t>Do you have any questions?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Google Shape;399;p48"/>
          <p:cNvSpPr/>
          <p:nvPr/>
        </p:nvSpPr>
        <p:spPr>
          <a:xfrm>
            <a:off x="714240" y="4343400"/>
            <a:ext cx="363816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27" name="Google Shape;400;p48"/>
          <p:cNvPicPr/>
          <p:nvPr/>
        </p:nvPicPr>
        <p:blipFill>
          <a:blip r:embed="rId2"/>
          <a:srcRect l="28525" r="28525"/>
          <a:stretch/>
        </p:blipFill>
        <p:spPr>
          <a:xfrm>
            <a:off x="6079320" y="0"/>
            <a:ext cx="3064320" cy="47559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4E80B4-B99A-A5E2-0A3E-AE5E1461A24C}"/>
              </a:ext>
            </a:extLst>
          </p:cNvPr>
          <p:cNvSpPr/>
          <p:nvPr/>
        </p:nvSpPr>
        <p:spPr>
          <a:xfrm>
            <a:off x="624468" y="3575824"/>
            <a:ext cx="4772722" cy="156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This presentation outlines the key metrics related to sales performance, providing insights into total sales, units sold, and profit margins across different regions.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Aboreto"/>
                <a:ea typeface="Aboreto"/>
              </a:rPr>
              <a:t>Sales Overview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Aboreto"/>
                <a:ea typeface="Aboreto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3" name="Google Shape;223;p33"/>
          <p:cNvPicPr/>
          <p:nvPr/>
        </p:nvPicPr>
        <p:blipFill>
          <a:blip r:embed="rId2"/>
          <a:srcRect l="20799" r="37438" b="3138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Total Sales and Units Sold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In the current period, the total sales reached an impressive $2.4 million, encompassing 145,000 units sold. This reflects a strong demand and effective sales strategies implemented across the team.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Profit Margin Analysis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The profit margin stands at 22%, demonstrating efficient cost management alongside sales growth. This margin indicates a healthy overall financial performance, essential for sustaining profitability.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Sales Performance by Region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Sales distribution across regions shows that North America leads with $1.1 million in sales, followed by Europe with $800,000 and Asia at $500,000. This geographical performance indicates market strength in North America, while Europe and Asia present opportunities for growth and targeted marketing strategies.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10" name="Google Shape;216;p32"/>
          <p:cNvPicPr/>
          <p:nvPr/>
        </p:nvPicPr>
        <p:blipFill>
          <a:blip r:embed="rId2"/>
          <a:srcRect l="23918" r="34319" b="3138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Aboreto"/>
                <a:ea typeface="Aboreto"/>
              </a:rPr>
              <a:t>Product Insights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Aboreto"/>
                <a:ea typeface="Aboreto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3" name="Google Shape;223;p33"/>
          <p:cNvPicPr/>
          <p:nvPr/>
        </p:nvPicPr>
        <p:blipFill>
          <a:blip r:embed="rId2"/>
          <a:srcRect l="20799" r="37438" b="3138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Top Selling Products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The top three products driving sales include Product A at $420,000, Product B at $385,000, and Product C at $360,000. These products have been well-received in the market, contributing significantly to overall sales and highlighting the effectiveness of the product strategy.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Aboreto"/>
                <a:ea typeface="Aboreto"/>
              </a:rPr>
              <a:t>Sales Contribution by Product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IBM Plex Sans"/>
                <a:ea typeface="IBM Plex Sans"/>
              </a:rPr>
              <a:t>Analyzing the sales contribution reveals that Product A is not only the highest seller but also has a substantial impact on overall profitability. Product B and C, while slightly lower in figures, collectively enhance the product mix, catering to a broad customer base.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383</Words>
  <Application>Microsoft Office PowerPoint</Application>
  <PresentationFormat>On-screen Show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12</vt:i4>
      </vt:variant>
    </vt:vector>
  </HeadingPairs>
  <TitlesOfParts>
    <vt:vector size="44" baseType="lpstr">
      <vt:lpstr>Aboreto</vt:lpstr>
      <vt:lpstr>Arial</vt:lpstr>
      <vt:lpstr>IBM Plex Sans</vt:lpstr>
      <vt:lpstr>OpenSymbol</vt:lpstr>
      <vt:lpstr>Symbol</vt:lpstr>
      <vt:lpstr>Wingdings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Design Inspiration Project Proposal by Slidesgo</vt:lpstr>
      <vt:lpstr>Slidesgo Final Pages</vt:lpstr>
      <vt:lpstr>Slidesgo Final Pages</vt:lpstr>
      <vt:lpstr>Sales Dashboard Summary</vt:lpstr>
      <vt:lpstr>Introduction</vt:lpstr>
      <vt:lpstr>Sales Overview</vt:lpstr>
      <vt:lpstr>Total Sales and Units Sold</vt:lpstr>
      <vt:lpstr>Profit Margin Analysis</vt:lpstr>
      <vt:lpstr>Sales Performance by Region</vt:lpstr>
      <vt:lpstr>Product Insights</vt:lpstr>
      <vt:lpstr>Top Selling Products</vt:lpstr>
      <vt:lpstr>Sales Contribution by Product</vt:lpstr>
      <vt:lpstr>Trends and Growth Outlook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Summary</dc:title>
  <cp:lastModifiedBy>Saswat Nayak</cp:lastModifiedBy>
  <cp:revision>1</cp:revision>
  <dcterms:modified xsi:type="dcterms:W3CDTF">2025-04-25T12:53:38Z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2025-04-25T12:51:13Z</dcterms:created>
  <dc:creator>Unknown Creator</dc:creator>
  <dc:description/>
  <dc:language>en-US</dc:language>
  <cp:lastModifiedBy>Unknown Creator</cp:lastModifiedBy>
  <dcterms:modified xsi:type="dcterms:W3CDTF">2025-04-25T12:51:13Z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