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8128000" cy="4572000"/>
  <p:notesSz cx="8128000" cy="457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Saswat Swain</cp:lastModifiedBy>
  <cp:revision>1</cp:revision>
  <dcterms:created xsi:type="dcterms:W3CDTF">2024-12-02T05:31:16Z</dcterms:created>
  <dcterms:modified xsi:type="dcterms:W3CDTF">2024-12-02T05:31:16Z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2024-12-02T05:30:00Z</vt:filetime>
  </property>
  <property fmtid="{D5CDD505-2E9C-101B-9397-08002B2CF9AE}" pid="3" name="LastSaved">
    <vt:filetime>2024-12-02T05:30:00Z</vt:filetime>
  </property>
  <property fmtid="{D5CDD505-2E9C-101B-9397-08002B2CF9AE}" pid="4" name="KSOProductBuildVer">
    <vt:lpwstr>1033-5.6.0.8082</vt:lpwstr>
  </property>
</Properties>
</file>