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slide+xml" PartName="/ppt/slides/slide1.xml"/>
  <Override ContentType="application/vnd.openxmlformats-officedocument.presentationml.notesSlide+xml" PartName="/ppt/notesSlides/notesSlide2.xml"/>
  <Override ContentType="application/vnd.openxmlformats-officedocument.presentationml.slide+xml" PartName="/ppt/slides/slide2.xml"/>
  <Override ContentType="application/vnd.openxmlformats-officedocument.presentationml.notesSlide+xml" PartName="/ppt/notesSlides/notesSlide3.xml"/>
  <Override ContentType="application/vnd.openxmlformats-officedocument.presentationml.slide+xml" PartName="/ppt/slides/slide3.xml"/>
  <Override ContentType="application/vnd.openxmlformats-officedocument.presentationml.notesSlide+xml" PartName="/ppt/notesSlides/notesSlide4.xml"/>
  <Override ContentType="application/vnd.openxmlformats-officedocument.presentationml.slide+xml" PartName="/ppt/slides/slide4.xml"/>
  <Override ContentType="application/vnd.openxmlformats-officedocument.presentationml.notesSlide+xml" PartName="/ppt/notesSlides/notesSlide5.xml"/>
  <Override ContentType="application/vnd.openxmlformats-officedocument.presentationml.slide+xml" PartName="/ppt/slides/slide5.xml"/>
  <Override ContentType="application/vnd.openxmlformats-officedocument.presentationml.notesSlide+xml" PartName="/ppt/notesSlides/notesSlide6.xml"/>
  <Override ContentType="application/vnd.openxmlformats-officedocument.presentationml.slide+xml" PartName="/ppt/slides/slide6.xml"/>
  <Override ContentType="application/vnd.openxmlformats-officedocument.presentationml.notesSlide+xml" PartName="/ppt/notesSlides/notesSlide7.xml"/>
  <Override ContentType="application/vnd.openxmlformats-officedocument.presentationml.slide+xml" PartName="/ppt/slides/slide7.xml"/>
  <Override ContentType="application/vnd.openxmlformats-officedocument.presentationml.notesSlide+xml" PartName="/ppt/notesSlides/notesSlide8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Default ContentType="image/png" Extension="png"/>
  <Override ContentType="application/x-fontdata" PartName="/ppt/fonts/font1.fntdata"/>
  <Override ContentType="application/x-fontdata" PartName="/ppt/fonts/font2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/ppt/media/image1.png" Type="http://schemas.openxmlformats.org/officeDocument/2006/relationships/image"/><Relationship Id="rId2" Target="/ppt/media/image2.png" Type="http://schemas.openxmlformats.org/officeDocument/2006/relationships/image"/><Relationship Id="rId3" Target="/ppt/media/image3.png" Type="http://schemas.openxmlformats.org/officeDocument/2006/relationships/image"/><Relationship Id="rId4" Target="/ppt/media/image4.png" Type="http://schemas.openxmlformats.org/officeDocument/2006/relationships/image"/><Relationship Id="rId5" Target="/ppt/media/image5.png" Type="http://schemas.openxmlformats.org/officeDocument/2006/relationships/image"/><Relationship Id="rId6" Target="/ppt/media/image6.png" Type="http://schemas.openxmlformats.org/officeDocument/2006/relationships/image"/><Relationship Id="rId7" Target="/ppt/media/image7.png" Type="http://schemas.openxmlformats.org/officeDocument/2006/relationships/image"/><Relationship Id="rId8" Target="/ppt/media/image8.png" Type="http://schemas.openxmlformats.org/officeDocument/2006/relationships/image"/><Relationship Id="rId9" Target="/ppt/media/image9.png" Type="http://schemas.openxmlformats.org/officeDocument/2006/relationships/image"/><Relationship Id="rId10" Target="/ppt/media/image10.png" Type="http://schemas.openxmlformats.org/officeDocument/2006/relationships/image"/><Relationship Id="rId11" Target="/ppt/media/image11.png" Type="http://schemas.openxmlformats.org/officeDocument/2006/relationships/image"/><Relationship Id="rId12" Target="/ppt/media/image12.png" Type="http://schemas.openxmlformats.org/officeDocument/2006/relationships/image"/><Relationship Id="rId13" Target="/ppt/media/image13.png" Type="http://schemas.openxmlformats.org/officeDocument/2006/relationships/image"/><Relationship Id="rId14" Target="/ppt/media/image14.png" Type="http://schemas.openxmlformats.org/officeDocument/2006/relationships/image"/><Relationship Id="rId15" Target="/ppt/media/image15.png" Type="http://schemas.openxmlformats.org/officeDocument/2006/relationships/image"/><Relationship Id="rId16" Target="/ppt/media/image16.png" Type="http://schemas.openxmlformats.org/officeDocument/2006/relationships/image"/><Relationship Id="rId17" Target="/ppt/media/image17.png" Type="http://schemas.openxmlformats.org/officeDocument/2006/relationships/image"/><Relationship Id="rId18" Target="/ppt/media/image18.png" Type="http://schemas.openxmlformats.org/officeDocument/2006/relationships/image"/><Relationship Id="rId19" Target="/ppt/media/image19.png" Type="http://schemas.openxmlformats.org/officeDocument/2006/relationships/image"/><Relationship Id="rId20" Target="/ppt/media/image20.png" Type="http://schemas.openxmlformats.org/officeDocument/2006/relationships/image"/><Relationship Id="rId21" Target="/ppt/media/image21.png" Type="http://schemas.openxmlformats.org/officeDocument/2006/relationships/image"/><Relationship Id="rId22" Target="/ppt/media/image22.png" Type="http://schemas.openxmlformats.org/officeDocument/2006/relationships/image"/><Relationship Id="rId23" Target="/ppt/media/image23.png" Type="http://schemas.openxmlformats.org/officeDocument/2006/relationships/image"/><Relationship Id="rId24" Target="/ppt/media/image24.png" Type="http://schemas.openxmlformats.org/officeDocument/2006/relationships/image"/><Relationship Id="rId25" Target="/ppt/media/image25.png" Type="http://schemas.openxmlformats.org/officeDocument/2006/relationships/image"/><Relationship Id="rId26" Target="/ppt/media/image26.png" Type="http://schemas.openxmlformats.org/officeDocument/2006/relationships/image"/><Relationship Id="rId27" Target="ppt/media/img_cc_black.png" Type="http://schemas.openxmlformats.org/officeDocument/2006/relationships/image"/><Relationship Id="rId28" Target="ppt/presentation.xml" Type="http://schemas.openxmlformats.org/officeDocument/2006/relationships/officeDocument"/><Relationship Id="rId29" Target="docProps/core.xml" Type="http://schemas.openxmlformats.org/package/2006/relationships/metadata/core-properties"/><Relationship Id="rId30" Target="docProps/app.xml" Type="http://schemas.openxmlformats.org/officeDocument/2006/relationships/extended-properties"/></Relationships>
</file>

<file path=ppt/presentation.xml><?xml version="1.0" encoding="utf-8"?>
<p:presentation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7"/>
    <p:sldId id="258" r:id="rId9"/>
    <p:sldId id="259" r:id="rId11"/>
    <p:sldId id="260" r:id="rId13"/>
    <p:sldId id="261" r:id="rId15"/>
    <p:sldId id="262" r:id="rId17"/>
    <p:sldId id="263" r:id="rId19"/>
  </p:sldIdLst>
  <p:sldSz cx="14630400" cy="8229600" type="custom"/>
  <p:notesSz cx="14630400" cy="8229600"/>
  <p:embeddedFontLst>
    <p:embeddedFont>
      <p:font typeface="Raleway"/>
      <p:regular r:id="rId22"/>
    </p:embeddedFont>
    <p:embeddedFont>
      <p:font typeface="Roboto"/>
      <p:regular r:id="rId23"/>
    </p:embeddedFont>
  </p:embeddedFontLst>
  <p:custDataLst/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notesSlides/notesSlide1.xml" Type="http://schemas.openxmlformats.org/officeDocument/2006/relationships/notesSlide"/><Relationship Id="rId7" Target="slides/slide2.xml" Type="http://schemas.openxmlformats.org/officeDocument/2006/relationships/slide"/><Relationship Id="rId8" Target="notesSlides/notesSlide2.xml" Type="http://schemas.openxmlformats.org/officeDocument/2006/relationships/notesSlide"/><Relationship Id="rId9" Target="slides/slide3.xml" Type="http://schemas.openxmlformats.org/officeDocument/2006/relationships/slide"/><Relationship Id="rId10" Target="notesSlides/notesSlide3.xml" Type="http://schemas.openxmlformats.org/officeDocument/2006/relationships/notesSlide"/><Relationship Id="rId11" Target="slides/slide4.xml" Type="http://schemas.openxmlformats.org/officeDocument/2006/relationships/slide"/><Relationship Id="rId12" Target="notesSlides/notesSlide4.xml" Type="http://schemas.openxmlformats.org/officeDocument/2006/relationships/notesSlide"/><Relationship Id="rId13" Target="slides/slide5.xml" Type="http://schemas.openxmlformats.org/officeDocument/2006/relationships/slide"/><Relationship Id="rId14" Target="notesSlides/notesSlide5.xml" Type="http://schemas.openxmlformats.org/officeDocument/2006/relationships/notesSlide"/><Relationship Id="rId15" Target="slides/slide6.xml" Type="http://schemas.openxmlformats.org/officeDocument/2006/relationships/slide"/><Relationship Id="rId16" Target="notesSlides/notesSlide6.xml" Type="http://schemas.openxmlformats.org/officeDocument/2006/relationships/notesSlide"/><Relationship Id="rId17" Target="slides/slide7.xml" Type="http://schemas.openxmlformats.org/officeDocument/2006/relationships/slide"/><Relationship Id="rId18" Target="notesSlides/notesSlide7.xml" Type="http://schemas.openxmlformats.org/officeDocument/2006/relationships/notesSlide"/><Relationship Id="rId19" Target="slides/slide8.xml" Type="http://schemas.openxmlformats.org/officeDocument/2006/relationships/slide"/><Relationship Id="rId20" Target="notesSlides/notesSlide8.xml" Type="http://schemas.openxmlformats.org/officeDocument/2006/relationships/notesSlide"/><Relationship Id="rId21" Target="tableStyles.xml" Type="http://schemas.openxmlformats.org/officeDocument/2006/relationships/tableStyles"/><Relationship Id="rId22" Target="fonts/font1.fntdata" Type="http://schemas.openxmlformats.org/officeDocument/2006/relationships/font"/><Relationship Id="rId23" Target="fonts/font2.fntdata" Type="http://schemas.openxmlformats.org/officeDocument/2006/relationships/font"/><Relationship Id="rId24" Target="presProps.xml" Type="http://schemas.openxmlformats.org/officeDocument/2006/relationships/presProps"/><Relationship Id="rId25" Target="viewProps.xml" Type="http://schemas.openxmlformats.org/officeDocument/2006/relationships/viewProp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2" Target="https://gamma.app/?utm_source=made-with-gamma" TargetMode="External" Type="http://schemas.openxmlformats.org/officeDocument/2006/relationships/hyperlink"/><Relationship Id="rId3" Target="../media/image1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2" Target="https://gamma.app/?utm_source=made-with-gamma" TargetMode="External" Type="http://schemas.openxmlformats.org/officeDocument/2006/relationships/hyperlink"/><Relationship Id="rId3" Target="../media/image2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2" Target="https://gamma.app/?utm_source=made-with-gamma" TargetMode="External" Type="http://schemas.openxmlformats.org/officeDocument/2006/relationships/hyperlink"/><Relationship Id="rId3" Target="../media/image3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2" Target="https://gamma.app/?utm_source=made-with-gamma" TargetMode="External" Type="http://schemas.openxmlformats.org/officeDocument/2006/relationships/hyperlink"/><Relationship Id="rId3" Target="../media/image4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2" Target="https://gamma.app/?utm_source=made-with-gamma" TargetMode="External" Type="http://schemas.openxmlformats.org/officeDocument/2006/relationships/hyperlink"/><Relationship Id="rId3" Target="../media/image5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2" Target="https://gamma.app/?utm_source=made-with-gamma" TargetMode="External" Type="http://schemas.openxmlformats.org/officeDocument/2006/relationships/hyperlink"/><Relationship Id="rId3" Target="../media/image6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2" Target="https://gamma.app/?utm_source=made-with-gamma" TargetMode="External" Type="http://schemas.openxmlformats.org/officeDocument/2006/relationships/hyperlink"/><Relationship Id="rId3" Target="../media/image7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2" Target="https://gamma.app/?utm_source=made-with-gamma" TargetMode="External" Type="http://schemas.openxmlformats.org/officeDocument/2006/relationships/hyperlink"/><Relationship Id="rId3" Target="../media/image8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Footer Placeholder 4">
            <a:extLst>
              <a:ext uri="{3DE57F83-B4F8-4C5A-BB72-85EE62C50EE9}">
                <a16:creationId xmlns:a16="http://schemas.microsoft.com/office/drawing/2010/main" id="{0AF0AB61-9D1E-4952-8310-8E1AAEA82B14}"/>
              </a:ext>
            </a:extLst>
          </p:cNvPr>
          <p:cNvSpPr>
            <a:spLocks noGrp="true"/>
          </p:cNvSpPr>
          <p:nvPr>
            <p:ph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3" name="Slide Number Placeholder 5">
            <a:extLst>
              <a:ext uri="{4A1DE410-EE64-4F1C-A94B-C7E6DF9EF50F}">
                <a16:creationId xmlns:a16="http://schemas.microsoft.com/office/drawing/2010/main" id="{4019412C-6301-4FC1-AC2E-BB82F316A8DA}"/>
              </a:ext>
            </a:extLst>
          </p:cNvPr>
          <p:cNvSpPr>
            <a:spLocks noGrp="true"/>
          </p:cNvSpPr>
          <p:nvPr>
            <p:ph idx="1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4" name="Date Placeholder 3">
            <a:extLst>
              <a:ext uri="{8EAFDE9C-0461-42BE-9C8F-1DD0F302D39C}">
                <a16:creationId xmlns:a16="http://schemas.microsoft.com/office/drawing/2010/main" id="{014BDA04-7C4D-482D-BFAA-061BA5D1E927}"/>
              </a:ext>
            </a:extLst>
          </p:cNvPr>
          <p:cNvSpPr>
            <a:spLocks noGrp="true"/>
          </p:cNvSpPr>
          <p:nvPr>
            <p:ph idx="2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86103625-28FD-4F31-9180-19D02DB85240}">
        <p14:creationId xmlns:p14="http://schemas.microsoft.com/office/powerpoint/2010/main" val="1725855088033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CDA71752-40D0-4E78-B297-766D144F7E1C}">
                <a16:creationId xmlns:a16="http://schemas.microsoft.com/office/drawing/2010/main" id="{C0F00386-77C2-43A8-A3D9-95E15C70CE0F}"/>
              </a:ext>
            </a:extLst>
          </p:cNvPr>
          <p:cNvSpPr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>
            <a:extLst>
              <a:ext uri="{2F05AAD1-4946-4A36-AA9D-A9DAA88A4D91}">
                <a16:creationId xmlns:a16="http://schemas.microsoft.com/office/drawing/2010/main" id="{F0489A46-E4E0-4F86-9B21-2973064E365B}"/>
              </a:ext>
            </a:extLst>
          </p:cNvPr>
          <p:cNvSpPr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descr="preencoded.png" id="4" name="Image 0">
            <a:hlinkClick r:id="rId2" tooltip=""/>
            <a:extLst>
              <a:ext uri="{EEAE773F-1F3B-4488-833E-52469FD5588C}">
                <a16:creationId xmlns:a16="http://schemas.microsoft.com/office/drawing/2010/main" id="{003085C5-C96F-47AC-A112-256B0F241426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839213" y="7749540"/>
            <a:ext cx="1722605" cy="411479"/>
          </a:xfrm>
          <a:prstGeom prst="rect">
            <a:avLst/>
          </a:prstGeom>
          <a:noFill/>
        </p:spPr>
      </p:pic>
      <p:sp>
        <p:nvSpPr>
          <p:cNvPr hidden="false" id="5" name="Footer Placeholder 4">
            <a:extLst>
              <a:ext uri="{2CB978AA-A1DB-405D-B8E6-378403B18606}">
                <a16:creationId xmlns:a16="http://schemas.microsoft.com/office/drawing/2010/main" id="{293CDC73-3B71-4B0B-977C-D0F12F85D6F3}"/>
              </a:ext>
            </a:extLst>
          </p:cNvPr>
          <p:cNvSpPr>
            <a:spLocks noGrp="true"/>
          </p:cNvSpPr>
          <p:nvPr>
            <p:ph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Slide Number Placeholder 5">
            <a:extLst>
              <a:ext uri="{99BD9ABA-4DE3-414C-919F-A2190149A7CE}">
                <a16:creationId xmlns:a16="http://schemas.microsoft.com/office/drawing/2010/main" id="{83E81F7A-5094-4042-95ED-DC931E71B38A}"/>
              </a:ext>
            </a:extLst>
          </p:cNvPr>
          <p:cNvSpPr>
            <a:spLocks noGrp="true"/>
          </p:cNvSpPr>
          <p:nvPr>
            <p:ph idx="1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7" name="Date Placeholder 3">
            <a:extLst>
              <a:ext uri="{B07EC102-E322-424D-84FF-260177509BFE}">
                <a16:creationId xmlns:a16="http://schemas.microsoft.com/office/drawing/2010/main" id="{B0680DA0-5463-4BFA-B51A-25B53F7478FD}"/>
              </a:ext>
            </a:extLst>
          </p:cNvPr>
          <p:cNvSpPr>
            <a:spLocks noGrp="true"/>
          </p:cNvSpPr>
          <p:nvPr>
            <p:ph idx="2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3FAE357B-BCD6-493C-885F-19CC3C31D910}">
        <p14:creationId xmlns:p14="http://schemas.microsoft.com/office/powerpoint/2010/main" val="1725855088035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6688195A-B7E4-44A7-8CA9-D1BB234D2248}">
                <a16:creationId xmlns:a16="http://schemas.microsoft.com/office/drawing/2010/main" id="{A1513660-F2F3-4F67-8979-CBA40F0CEE0D}"/>
              </a:ext>
            </a:extLst>
          </p:cNvPr>
          <p:cNvSpPr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>
            <a:extLst>
              <a:ext uri="{506B6C57-92C2-40DB-AC1E-C8E654461E1C}">
                <a16:creationId xmlns:a16="http://schemas.microsoft.com/office/drawing/2010/main" id="{52804547-3A32-48F7-BAE2-9AA772339BAA}"/>
              </a:ext>
            </a:extLst>
          </p:cNvPr>
          <p:cNvSpPr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descr="preencoded.png" id="4" name="Image 0">
            <a:hlinkClick r:id="rId2" tooltip=""/>
            <a:extLst>
              <a:ext uri="{01AB98F5-DD00-4FDB-B4CA-EDD30B748FCE}">
                <a16:creationId xmlns:a16="http://schemas.microsoft.com/office/drawing/2010/main" id="{500F1217-B32C-4812-B37F-1350AC48ED76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839213" y="7749540"/>
            <a:ext cx="1722605" cy="411479"/>
          </a:xfrm>
          <a:prstGeom prst="rect">
            <a:avLst/>
          </a:prstGeom>
          <a:noFill/>
        </p:spPr>
      </p:pic>
      <p:sp>
        <p:nvSpPr>
          <p:cNvPr hidden="false" id="5" name="Footer Placeholder 4">
            <a:extLst>
              <a:ext uri="{5ED597A0-F8BD-4158-8DE3-78FF67889C57}">
                <a16:creationId xmlns:a16="http://schemas.microsoft.com/office/drawing/2010/main" id="{8590280D-63BB-480B-9E1D-5AE4916B7FF3}"/>
              </a:ext>
            </a:extLst>
          </p:cNvPr>
          <p:cNvSpPr>
            <a:spLocks noGrp="true"/>
          </p:cNvSpPr>
          <p:nvPr>
            <p:ph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Slide Number Placeholder 5">
            <a:extLst>
              <a:ext uri="{2D4A4106-E4CF-4E4D-98CB-4F8F820239E1}">
                <a16:creationId xmlns:a16="http://schemas.microsoft.com/office/drawing/2010/main" id="{20CD15D2-1122-47DA-8E3D-1687A6609DAD}"/>
              </a:ext>
            </a:extLst>
          </p:cNvPr>
          <p:cNvSpPr>
            <a:spLocks noGrp="true"/>
          </p:cNvSpPr>
          <p:nvPr>
            <p:ph idx="1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7" name="Date Placeholder 3">
            <a:extLst>
              <a:ext uri="{5B5AA1E5-A3DE-44BF-A50B-4B75937D35EA}">
                <a16:creationId xmlns:a16="http://schemas.microsoft.com/office/drawing/2010/main" id="{278BBD39-0CFE-466A-B9F7-ADD51CC6B513}"/>
              </a:ext>
            </a:extLst>
          </p:cNvPr>
          <p:cNvSpPr>
            <a:spLocks noGrp="true"/>
          </p:cNvSpPr>
          <p:nvPr>
            <p:ph idx="2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1BB658E2-B0F5-4406-A275-15F578E550B2}">
        <p14:creationId xmlns:p14="http://schemas.microsoft.com/office/powerpoint/2010/main" val="1725855088037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5158FE8F-4078-4E21-97EF-3DC73C71B87E}">
                <a16:creationId xmlns:a16="http://schemas.microsoft.com/office/drawing/2010/main" id="{259D7B61-D0CF-4BC4-BD42-EABAAB8D0B64}"/>
              </a:ext>
            </a:extLst>
          </p:cNvPr>
          <p:cNvSpPr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>
            <a:extLst>
              <a:ext uri="{56D30964-A8C9-4948-8BD4-C8D4EC9D8122}">
                <a16:creationId xmlns:a16="http://schemas.microsoft.com/office/drawing/2010/main" id="{AAE42522-D263-4077-A08D-C37C098C34FF}"/>
              </a:ext>
            </a:extLst>
          </p:cNvPr>
          <p:cNvSpPr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descr="preencoded.png" id="4" name="Image 0">
            <a:hlinkClick r:id="rId2" tooltip=""/>
            <a:extLst>
              <a:ext uri="{2670D688-570F-4025-AD8E-1EA0D9C92E07}">
                <a16:creationId xmlns:a16="http://schemas.microsoft.com/office/drawing/2010/main" id="{E56219BA-15CA-4A41-BB27-4033FF7D1698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839213" y="7749540"/>
            <a:ext cx="1722605" cy="411479"/>
          </a:xfrm>
          <a:prstGeom prst="rect">
            <a:avLst/>
          </a:prstGeom>
          <a:noFill/>
        </p:spPr>
      </p:pic>
      <p:sp>
        <p:nvSpPr>
          <p:cNvPr hidden="false" id="5" name="Footer Placeholder 4">
            <a:extLst>
              <a:ext uri="{B3B3EF66-4EDD-470B-ADDA-8AEA06FD7801}">
                <a16:creationId xmlns:a16="http://schemas.microsoft.com/office/drawing/2010/main" id="{C7F6377A-703B-449C-8091-8CF97D808C23}"/>
              </a:ext>
            </a:extLst>
          </p:cNvPr>
          <p:cNvSpPr>
            <a:spLocks noGrp="true"/>
          </p:cNvSpPr>
          <p:nvPr>
            <p:ph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Slide Number Placeholder 5">
            <a:extLst>
              <a:ext uri="{DF19891D-801A-4D0B-A1B0-0DB11DE38649}">
                <a16:creationId xmlns:a16="http://schemas.microsoft.com/office/drawing/2010/main" id="{7137BC04-E0AA-4756-803F-1D66A59EF0F2}"/>
              </a:ext>
            </a:extLst>
          </p:cNvPr>
          <p:cNvSpPr>
            <a:spLocks noGrp="true"/>
          </p:cNvSpPr>
          <p:nvPr>
            <p:ph idx="1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7" name="Date Placeholder 3">
            <a:extLst>
              <a:ext uri="{14B0A110-6A54-43B5-95A1-883938F7E5F6}">
                <a16:creationId xmlns:a16="http://schemas.microsoft.com/office/drawing/2010/main" id="{5DDC4466-19B8-433D-9D0F-8785AF354694}"/>
              </a:ext>
            </a:extLst>
          </p:cNvPr>
          <p:cNvSpPr>
            <a:spLocks noGrp="true"/>
          </p:cNvSpPr>
          <p:nvPr>
            <p:ph idx="2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D4AE0737-80D5-4E0C-9552-5275E86FE199}">
        <p14:creationId xmlns:p14="http://schemas.microsoft.com/office/powerpoint/2010/main" val="1725855088039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7AC2AC7B-40EA-4E06-A105-81C97E46B4A3}">
                <a16:creationId xmlns:a16="http://schemas.microsoft.com/office/drawing/2010/main" id="{81A4F925-26EB-4831-BCC7-52761574C027}"/>
              </a:ext>
            </a:extLst>
          </p:cNvPr>
          <p:cNvSpPr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>
            <a:extLst>
              <a:ext uri="{30687695-30FD-468B-85D3-0A69E3AC89D2}">
                <a16:creationId xmlns:a16="http://schemas.microsoft.com/office/drawing/2010/main" id="{49B86177-8BD7-4DFB-AF1A-F1B9F939A799}"/>
              </a:ext>
            </a:extLst>
          </p:cNvPr>
          <p:cNvSpPr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descr="preencoded.png" id="4" name="Image 0">
            <a:hlinkClick r:id="rId2" tooltip=""/>
            <a:extLst>
              <a:ext uri="{31DECA63-08B0-40C0-848C-E9BC4F902EFC}">
                <a16:creationId xmlns:a16="http://schemas.microsoft.com/office/drawing/2010/main" id="{7693B855-006D-4D0B-9D9F-462EBA3D4B57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839213" y="7749540"/>
            <a:ext cx="1722605" cy="411479"/>
          </a:xfrm>
          <a:prstGeom prst="rect">
            <a:avLst/>
          </a:prstGeom>
          <a:noFill/>
        </p:spPr>
      </p:pic>
      <p:sp>
        <p:nvSpPr>
          <p:cNvPr hidden="false" id="5" name="Footer Placeholder 4">
            <a:extLst>
              <a:ext uri="{9CD9F6A1-63D7-4BB2-80DA-4437F7A0B9FF}">
                <a16:creationId xmlns:a16="http://schemas.microsoft.com/office/drawing/2010/main" id="{59C94D51-0B6C-433A-8F1D-2F6DD446DB46}"/>
              </a:ext>
            </a:extLst>
          </p:cNvPr>
          <p:cNvSpPr>
            <a:spLocks noGrp="true"/>
          </p:cNvSpPr>
          <p:nvPr>
            <p:ph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Slide Number Placeholder 5">
            <a:extLst>
              <a:ext uri="{CD25EDBC-876C-4EC5-8697-D12956CE56C8}">
                <a16:creationId xmlns:a16="http://schemas.microsoft.com/office/drawing/2010/main" id="{74C5B9C5-F708-45FB-AEB5-63F898CC2362}"/>
              </a:ext>
            </a:extLst>
          </p:cNvPr>
          <p:cNvSpPr>
            <a:spLocks noGrp="true"/>
          </p:cNvSpPr>
          <p:nvPr>
            <p:ph idx="1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7" name="Date Placeholder 3">
            <a:extLst>
              <a:ext uri="{DB791DB4-5F54-4039-A793-0A3FBCC4CB80}">
                <a16:creationId xmlns:a16="http://schemas.microsoft.com/office/drawing/2010/main" id="{AD4097D0-BA86-49DC-B568-A59D5060BE04}"/>
              </a:ext>
            </a:extLst>
          </p:cNvPr>
          <p:cNvSpPr>
            <a:spLocks noGrp="true"/>
          </p:cNvSpPr>
          <p:nvPr>
            <p:ph idx="2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9C019FD2-00A3-486F-9090-880721B39A68}">
        <p14:creationId xmlns:p14="http://schemas.microsoft.com/office/powerpoint/2010/main" val="1725855088040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32A8BF08-2FC5-46ED-8C33-6F5DA712340C}">
                <a16:creationId xmlns:a16="http://schemas.microsoft.com/office/drawing/2010/main" id="{4A09F763-96BC-42B9-A71D-A9813056DEC7}"/>
              </a:ext>
            </a:extLst>
          </p:cNvPr>
          <p:cNvSpPr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>
            <a:extLst>
              <a:ext uri="{3E07DACF-1D4E-4FA3-9978-7F548C108453}">
                <a16:creationId xmlns:a16="http://schemas.microsoft.com/office/drawing/2010/main" id="{2DE307A7-377D-4C13-87FA-D3B1B9FB8168}"/>
              </a:ext>
            </a:extLst>
          </p:cNvPr>
          <p:cNvSpPr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descr="preencoded.png" id="4" name="Image 0">
            <a:hlinkClick r:id="rId2" tooltip=""/>
            <a:extLst>
              <a:ext uri="{4F34CDBB-9AFB-425C-BC60-206278C5FFA6}">
                <a16:creationId xmlns:a16="http://schemas.microsoft.com/office/drawing/2010/main" id="{BE948386-24CA-43C0-A7D9-73F8E46D9651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839213" y="7749540"/>
            <a:ext cx="1722605" cy="411479"/>
          </a:xfrm>
          <a:prstGeom prst="rect">
            <a:avLst/>
          </a:prstGeom>
          <a:noFill/>
        </p:spPr>
      </p:pic>
      <p:sp>
        <p:nvSpPr>
          <p:cNvPr hidden="false" id="5" name="Footer Placeholder 4">
            <a:extLst>
              <a:ext uri="{8DFE2367-A772-4085-BB09-02D54DB17536}">
                <a16:creationId xmlns:a16="http://schemas.microsoft.com/office/drawing/2010/main" id="{29A7A9D4-42C3-4357-96A5-D011E9D1AC6C}"/>
              </a:ext>
            </a:extLst>
          </p:cNvPr>
          <p:cNvSpPr>
            <a:spLocks noGrp="true"/>
          </p:cNvSpPr>
          <p:nvPr>
            <p:ph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Slide Number Placeholder 5">
            <a:extLst>
              <a:ext uri="{7892ABFA-AFD1-4FCD-9C7D-19877D09633A}">
                <a16:creationId xmlns:a16="http://schemas.microsoft.com/office/drawing/2010/main" id="{08AEE043-0041-49D0-81A3-9CB664FD11C1}"/>
              </a:ext>
            </a:extLst>
          </p:cNvPr>
          <p:cNvSpPr>
            <a:spLocks noGrp="true"/>
          </p:cNvSpPr>
          <p:nvPr>
            <p:ph idx="1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7" name="Date Placeholder 3">
            <a:extLst>
              <a:ext uri="{C9264F16-8FF3-4C24-870F-88BC4333941C}">
                <a16:creationId xmlns:a16="http://schemas.microsoft.com/office/drawing/2010/main" id="{06DBB526-EC6A-4260-99E5-D4F6B4747915}"/>
              </a:ext>
            </a:extLst>
          </p:cNvPr>
          <p:cNvSpPr>
            <a:spLocks noGrp="true"/>
          </p:cNvSpPr>
          <p:nvPr>
            <p:ph idx="2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09C7EE4C-C49E-4523-9F02-478AE893C3CA}">
        <p14:creationId xmlns:p14="http://schemas.microsoft.com/office/powerpoint/2010/main" val="1725855088043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DC1BB10-84B0-475F-9E2F-C5D091368936}">
                <a16:creationId xmlns:a16="http://schemas.microsoft.com/office/drawing/2010/main" id="{0E392F2D-DA1C-4262-8FD0-81B4986A1FCB}"/>
              </a:ext>
            </a:extLst>
          </p:cNvPr>
          <p:cNvSpPr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>
            <a:extLst>
              <a:ext uri="{C7A8D411-7CEE-4056-A961-EFB0C2E6E391}">
                <a16:creationId xmlns:a16="http://schemas.microsoft.com/office/drawing/2010/main" id="{5E1858D7-CEB5-43B9-8C67-6820FC13BD06}"/>
              </a:ext>
            </a:extLst>
          </p:cNvPr>
          <p:cNvSpPr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descr="preencoded.png" id="4" name="Image 0">
            <a:hlinkClick r:id="rId2" tooltip=""/>
            <a:extLst>
              <a:ext uri="{5F50E607-61C5-4E1B-9686-2F217859F010}">
                <a16:creationId xmlns:a16="http://schemas.microsoft.com/office/drawing/2010/main" id="{DC19447F-468B-427B-9EE9-2EC18B1A6670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839213" y="7749540"/>
            <a:ext cx="1722605" cy="411479"/>
          </a:xfrm>
          <a:prstGeom prst="rect">
            <a:avLst/>
          </a:prstGeom>
          <a:noFill/>
        </p:spPr>
      </p:pic>
      <p:sp>
        <p:nvSpPr>
          <p:cNvPr hidden="false" id="5" name="Footer Placeholder 4">
            <a:extLst>
              <a:ext uri="{9D3CBE27-5E99-4FA6-B300-8C3EF16E2759}">
                <a16:creationId xmlns:a16="http://schemas.microsoft.com/office/drawing/2010/main" id="{AF0B53B0-0EC3-458E-A7D8-53F41010A2EE}"/>
              </a:ext>
            </a:extLst>
          </p:cNvPr>
          <p:cNvSpPr>
            <a:spLocks noGrp="true"/>
          </p:cNvSpPr>
          <p:nvPr>
            <p:ph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Slide Number Placeholder 5">
            <a:extLst>
              <a:ext uri="{B74E1E9A-2E9B-4BC7-9CB0-0BC58648B557}">
                <a16:creationId xmlns:a16="http://schemas.microsoft.com/office/drawing/2010/main" id="{6A2F2CAD-457C-4574-B0E7-1D9853717A00}"/>
              </a:ext>
            </a:extLst>
          </p:cNvPr>
          <p:cNvSpPr>
            <a:spLocks noGrp="true"/>
          </p:cNvSpPr>
          <p:nvPr>
            <p:ph idx="1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7" name="Date Placeholder 3">
            <a:extLst>
              <a:ext uri="{6026F624-CB21-4DDD-A945-4E6C43A32D84}">
                <a16:creationId xmlns:a16="http://schemas.microsoft.com/office/drawing/2010/main" id="{252F06C0-C723-4F7F-B1DD-7E3B50FCD5D6}"/>
              </a:ext>
            </a:extLst>
          </p:cNvPr>
          <p:cNvSpPr>
            <a:spLocks noGrp="true"/>
          </p:cNvSpPr>
          <p:nvPr>
            <p:ph idx="2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DE6161F5-7C45-4C7A-A5E6-F69EF5FD00DE}">
        <p14:creationId xmlns:p14="http://schemas.microsoft.com/office/powerpoint/2010/main" val="1725855088045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90F7D1FD-E2F8-4D34-BF19-97BA8FDEF608}">
                <a16:creationId xmlns:a16="http://schemas.microsoft.com/office/drawing/2010/main" id="{1698073B-9B38-4B74-BFF5-47BE17B055BC}"/>
              </a:ext>
            </a:extLst>
          </p:cNvPr>
          <p:cNvSpPr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>
            <a:extLst>
              <a:ext uri="{748AD950-100B-443E-8EE4-B2BAED9DBF9B}">
                <a16:creationId xmlns:a16="http://schemas.microsoft.com/office/drawing/2010/main" id="{F95115A2-15A0-444E-B370-595AE3D9423F}"/>
              </a:ext>
            </a:extLst>
          </p:cNvPr>
          <p:cNvSpPr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descr="preencoded.png" id="4" name="Image 0">
            <a:hlinkClick r:id="rId2" tooltip=""/>
            <a:extLst>
              <a:ext uri="{4F2A6E3D-ADEC-456C-838C-FB80EC3C4134}">
                <a16:creationId xmlns:a16="http://schemas.microsoft.com/office/drawing/2010/main" id="{FF39F65D-4A4D-4BB3-9F3E-0DABF3440808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839213" y="7749540"/>
            <a:ext cx="1722605" cy="411479"/>
          </a:xfrm>
          <a:prstGeom prst="rect">
            <a:avLst/>
          </a:prstGeom>
          <a:noFill/>
        </p:spPr>
      </p:pic>
      <p:sp>
        <p:nvSpPr>
          <p:cNvPr hidden="false" id="5" name="Footer Placeholder 4">
            <a:extLst>
              <a:ext uri="{2AD973D9-90FA-42D8-B3A8-D75B0A9C5DD4}">
                <a16:creationId xmlns:a16="http://schemas.microsoft.com/office/drawing/2010/main" id="{587ED47D-A810-4FB2-AFFC-BB30E6A22D8F}"/>
              </a:ext>
            </a:extLst>
          </p:cNvPr>
          <p:cNvSpPr>
            <a:spLocks noGrp="true"/>
          </p:cNvSpPr>
          <p:nvPr>
            <p:ph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Slide Number Placeholder 5">
            <a:extLst>
              <a:ext uri="{C1612B22-7262-4343-88F0-02AF1BABD519}">
                <a16:creationId xmlns:a16="http://schemas.microsoft.com/office/drawing/2010/main" id="{295527B1-EBC5-4880-81F6-19F4310B46CA}"/>
              </a:ext>
            </a:extLst>
          </p:cNvPr>
          <p:cNvSpPr>
            <a:spLocks noGrp="true"/>
          </p:cNvSpPr>
          <p:nvPr>
            <p:ph idx="1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7" name="Date Placeholder 3">
            <a:extLst>
              <a:ext uri="{057EA048-203A-4C39-997A-7189A42D612F}">
                <a16:creationId xmlns:a16="http://schemas.microsoft.com/office/drawing/2010/main" id="{3BE70A21-0233-443B-8335-C0CDD34CC4EF}"/>
              </a:ext>
            </a:extLst>
          </p:cNvPr>
          <p:cNvSpPr>
            <a:spLocks noGrp="true"/>
          </p:cNvSpPr>
          <p:nvPr>
            <p:ph idx="2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990359E7-D0C7-4311-9D6F-C22A5EFEF851}">
        <p14:creationId xmlns:p14="http://schemas.microsoft.com/office/powerpoint/2010/main" val="1725855088047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65E21635-449D-4BB2-A11A-6542FCC22B67}">
                <a16:creationId xmlns:a16="http://schemas.microsoft.com/office/drawing/2010/main" id="{02C29CEB-34A1-4C52-9BE2-E7AB6E8F18A6}"/>
              </a:ext>
            </a:extLst>
          </p:cNvPr>
          <p:cNvSpPr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>
            <a:extLst>
              <a:ext uri="{BAB3864C-0E85-40D3-9E74-FEA6481E29B0}">
                <a16:creationId xmlns:a16="http://schemas.microsoft.com/office/drawing/2010/main" id="{74981E92-9549-4C95-820D-DA49AA519F0C}"/>
              </a:ext>
            </a:extLst>
          </p:cNvPr>
          <p:cNvSpPr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descr="preencoded.png" id="4" name="Image 0">
            <a:hlinkClick r:id="rId2" tooltip=""/>
            <a:extLst>
              <a:ext uri="{CE0B4BFA-7E17-4E36-A486-0716430952A3}">
                <a16:creationId xmlns:a16="http://schemas.microsoft.com/office/drawing/2010/main" id="{8C8BCFF0-CB72-4160-8F89-EC4934E9BA92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839213" y="7749540"/>
            <a:ext cx="1722605" cy="411479"/>
          </a:xfrm>
          <a:prstGeom prst="rect">
            <a:avLst/>
          </a:prstGeom>
          <a:noFill/>
        </p:spPr>
      </p:pic>
      <p:sp>
        <p:nvSpPr>
          <p:cNvPr hidden="false" id="5" name="Footer Placeholder 4">
            <a:extLst>
              <a:ext uri="{78478F6A-B474-4887-937E-7C3F0B3C9662}">
                <a16:creationId xmlns:a16="http://schemas.microsoft.com/office/drawing/2010/main" id="{897A2FF5-3E6A-44A6-9446-79BA658976EF}"/>
              </a:ext>
            </a:extLst>
          </p:cNvPr>
          <p:cNvSpPr>
            <a:spLocks noGrp="true"/>
          </p:cNvSpPr>
          <p:nvPr>
            <p:ph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Slide Number Placeholder 5">
            <a:extLst>
              <a:ext uri="{44591912-F976-4998-BF5E-4B43B25BCE4F}">
                <a16:creationId xmlns:a16="http://schemas.microsoft.com/office/drawing/2010/main" id="{AA8CB625-91A6-47DE-95C4-309675FFEA74}"/>
              </a:ext>
            </a:extLst>
          </p:cNvPr>
          <p:cNvSpPr>
            <a:spLocks noGrp="true"/>
          </p:cNvSpPr>
          <p:nvPr>
            <p:ph idx="1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7" name="Date Placeholder 3">
            <a:extLst>
              <a:ext uri="{BE742B2C-7BD7-44D8-AAC9-5288E575D6A3}">
                <a16:creationId xmlns:a16="http://schemas.microsoft.com/office/drawing/2010/main" id="{E9DE6502-537B-4338-98C0-DDB77AA81119}"/>
              </a:ext>
            </a:extLst>
          </p:cNvPr>
          <p:cNvSpPr>
            <a:spLocks noGrp="true"/>
          </p:cNvSpPr>
          <p:nvPr>
            <p:ph idx="2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292A1EFD-72F2-48D7-949B-B34984ABABB9}">
        <p14:creationId xmlns:p14="http://schemas.microsoft.com/office/powerpoint/2010/main" val="1725855088050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theme/theme1.xml" Type="http://schemas.openxmlformats.org/officeDocument/2006/relationships/theme"/></Relationships>
</file>

<file path=ppt/slideMasters/slideMaster1.xml><?xml version="1.0" encoding="utf-8"?>
<p:sldMaste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Mast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Footer Placeholder 4">
            <a:extLst>
              <a:ext uri="{3BE18EC9-46C9-4878-B1BC-43A00AA79611}">
                <a16:creationId xmlns:a16="http://schemas.microsoft.com/office/drawing/2010/main" id="{5B486F05-D246-4EAA-AE4A-0C808CAE264B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3992880" y="7498080"/>
            <a:ext cx="8290560" cy="4572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3" name="Slide Number Placeholder 5">
            <a:extLst>
              <a:ext uri="{6486930B-41DB-4274-ABEB-62BFE3765159}">
                <a16:creationId xmlns:a16="http://schemas.microsoft.com/office/drawing/2010/main" id="{9DC49DE9-D3A0-424C-90F8-746B7FC87E66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12428504" y="7512053"/>
            <a:ext cx="980828" cy="4572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4" name="Date Placeholder 3">
            <a:extLst>
              <a:ext uri="{1949FD2E-59F5-4185-8B7E-1CF98F592EF7}">
                <a16:creationId xmlns:a16="http://schemas.microsoft.com/office/drawing/2010/main" id="{9564EDBE-7642-4C1A-BB1C-782C8F36C297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1219200" y="7512053"/>
            <a:ext cx="2623312" cy="4572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lvl1pPr algn="ctr" lvl="0" rtl="false">
        <a:spcBef>
          <a:spcPct val="0"/>
        </a:spcBef>
        <a:buNone/>
        <a:defRPr dirty="0" lang="en-US" sz="4400">
          <a:solidFill>
            <a:schemeClr val="tx1"/>
          </a:solidFill>
          <a:latin typeface="+mj-lt"/>
        </a:defRPr>
      </a:lvl1pPr>
    </p:titleStyle>
    <p:bodyStyle>
      <a:lvl1pPr algn="l" indent="-342900" lvl="0" marL="342900" rtl="false">
        <a:spcBef>
          <a:spcPct val="20000"/>
        </a:spcBef>
        <a:buFont typeface="Arial"/>
        <a:buChar char="•"/>
        <a:defRPr dirty="0" lang="en-US" sz="3200">
          <a:solidFill>
            <a:schemeClr val="tx1"/>
          </a:solidFill>
          <a:latin typeface="+mn-lt"/>
        </a:defRPr>
      </a:lvl1pPr>
      <a:lvl2pPr algn="l" indent="-285750" lvl="1" marL="742950" rtl="false">
        <a:spcBef>
          <a:spcPct val="20000"/>
        </a:spcBef>
        <a:buFont typeface="Arial"/>
        <a:buChar char="–"/>
        <a:defRPr dirty="0" lang="en-US" sz="2800">
          <a:solidFill>
            <a:schemeClr val="tx1"/>
          </a:solidFill>
          <a:latin typeface="+mn-lt"/>
        </a:defRPr>
      </a:lvl2pPr>
      <a:lvl3pPr algn="l" indent="-228600" lvl="2" marL="1143000" rtl="false">
        <a:spcBef>
          <a:spcPct val="20000"/>
        </a:spcBef>
        <a:buFont typeface="Arial"/>
        <a:buChar char="•"/>
        <a:defRPr dirty="0" lang="en-US" sz="2400">
          <a:solidFill>
            <a:schemeClr val="tx1"/>
          </a:solidFill>
          <a:latin typeface="+mn-lt"/>
        </a:defRPr>
      </a:lvl3pPr>
      <a:lvl4pPr algn="l" indent="-228600" lvl="3" marL="1600200" rtl="false">
        <a:spcBef>
          <a:spcPct val="20000"/>
        </a:spcBef>
        <a:buFont typeface="Arial"/>
        <a:buChar char="–"/>
        <a:defRPr dirty="0" lang="en-US" sz="2000">
          <a:solidFill>
            <a:schemeClr val="tx1"/>
          </a:solidFill>
          <a:latin typeface="+mn-lt"/>
        </a:defRPr>
      </a:lvl4pPr>
      <a:lvl5pPr algn="l" indent="-228600" lvl="4" marL="2057400" rtl="false">
        <a:spcBef>
          <a:spcPct val="20000"/>
        </a:spcBef>
        <a:buFont typeface="Arial"/>
        <a:buChar char="»"/>
        <a:defRPr dirty="0" lang="en-US" sz="2000">
          <a:solidFill>
            <a:schemeClr val="tx1"/>
          </a:solidFill>
          <a:latin typeface="+mn-lt"/>
        </a:defRPr>
      </a:lvl5pPr>
      <a:lvl6pPr algn="l" indent="-228600" lvl="5" marL="2514600" rtl="false">
        <a:spcBef>
          <a:spcPct val="20000"/>
        </a:spcBef>
        <a:buFont typeface="Arial"/>
        <a:buChar char="•"/>
        <a:defRPr dirty="0" lang="en-US" sz="2000">
          <a:solidFill>
            <a:schemeClr val="tx1"/>
          </a:solidFill>
          <a:latin typeface="+mn-lt"/>
        </a:defRPr>
      </a:lvl6pPr>
      <a:lvl7pPr algn="l" indent="-228600" lvl="6" marL="2971800" rtl="false">
        <a:spcBef>
          <a:spcPct val="20000"/>
        </a:spcBef>
        <a:buFont typeface="Arial"/>
        <a:buChar char="•"/>
        <a:defRPr dirty="0" lang="en-US" sz="2000">
          <a:solidFill>
            <a:schemeClr val="tx1"/>
          </a:solidFill>
          <a:latin typeface="+mn-lt"/>
        </a:defRPr>
      </a:lvl7pPr>
      <a:lvl8pPr algn="l" indent="-228600" lvl="7" marL="3429000" rtl="false">
        <a:spcBef>
          <a:spcPct val="20000"/>
        </a:spcBef>
        <a:buFont typeface="Arial"/>
        <a:buChar char="•"/>
        <a:defRPr dirty="0" lang="en-US" sz="2000">
          <a:solidFill>
            <a:schemeClr val="tx1"/>
          </a:solidFill>
          <a:latin typeface="+mn-lt"/>
        </a:defRPr>
      </a:lvl8pPr>
      <a:lvl9pPr algn="l" indent="-228600" lvl="8" marL="3886200" rtl="false">
        <a:spcBef>
          <a:spcPct val="20000"/>
        </a:spcBef>
        <a:buFont typeface="Arial"/>
        <a:buChar char="•"/>
        <a:defRPr dirty="0" lang="en-US" sz="2000">
          <a:solidFill>
            <a:schemeClr val="tx1"/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2" Target="../media/image9.png" Type="http://schemas.openxmlformats.org/officeDocument/2006/relationships/image"/><Relationship Id="rId1" Target="../slideLayouts/slideLayout2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no"?><Relationships xmlns="http://schemas.openxmlformats.org/package/2006/relationships"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1" Target="../slideLayouts/slideLayout4.xml" Type="http://schemas.openxmlformats.org/officeDocument/2006/relationships/slideLayout"/><Relationship Id="rId4" Target="../notesSlides/notesSlide3.xml" Type="http://schemas.openxmlformats.org/officeDocument/2006/relationships/notesSlide"/></Relationships>
</file>

<file path=ppt/slides/_rels/slide4.xml.rels><?xml version="1.0" encoding="UTF-8" standalone="no"?><Relationships xmlns="http://schemas.openxmlformats.org/package/2006/relationships"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1" Target="../slideLayouts/slideLayout5.xml" Type="http://schemas.openxmlformats.org/officeDocument/2006/relationships/slideLayout"/><Relationship Id="rId4" Target="../notesSlides/notesSlide4.xml" Type="http://schemas.openxmlformats.org/officeDocument/2006/relationships/notesSlide"/></Relationships>
</file>

<file path=ppt/slides/_rels/slide5.xml.rels><?xml version="1.0" encoding="UTF-8" standalone="no"?><Relationships xmlns="http://schemas.openxmlformats.org/package/2006/relationships"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1" Target="../slideLayouts/slideLayout6.xml" Type="http://schemas.openxmlformats.org/officeDocument/2006/relationships/slideLayout"/><Relationship Id="rId4" Target="../notesSlides/notesSlide5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Relationship Id="rId1" Target="../slideLayouts/slideLayout7.xml" Type="http://schemas.openxmlformats.org/officeDocument/2006/relationships/slideLayout"/><Relationship Id="rId7" Target="../notesSlides/notesSlide6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1" Target="../slideLayouts/slideLayout8.xml" Type="http://schemas.openxmlformats.org/officeDocument/2006/relationships/slideLayout"/><Relationship Id="rId6" Target="../notesSlides/notesSlide7.xml" Type="http://schemas.openxmlformats.org/officeDocument/2006/relationships/notesSlide"/></Relationships>
</file>

<file path=ppt/slides/_rels/slide8.xml.rels><?xml version="1.0" encoding="UTF-8" standalone="no"?><Relationships xmlns="http://schemas.openxmlformats.org/package/2006/relationships"><Relationship Id="rId2" Target="../media/image25.png" Type="http://schemas.openxmlformats.org/officeDocument/2006/relationships/image"/><Relationship Id="rId3" Target="../media/image26.png" Type="http://schemas.openxmlformats.org/officeDocument/2006/relationships/image"/><Relationship Id="rId1" Target="../slideLayouts/slideLayout9.xml" Type="http://schemas.openxmlformats.org/officeDocument/2006/relationships/slideLayout"/><Relationship Id="rId4" Target="../notesSlides/notesSlide8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false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
            <a:extLst>
              <a:ext uri="{DECA8DE2-1375-4B93-8371-8BB167EB1295}">
                <a16:creationId xmlns:a16="http://schemas.microsoft.com/office/drawing/2010/main" id="{E2A389F9-7299-4249-85BB-6A846670C9DE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08610" y="1872734"/>
            <a:ext cx="4869061" cy="4484013"/>
          </a:xfrm>
          <a:prstGeom prst="rect">
            <a:avLst/>
          </a:prstGeom>
          <a:noFill/>
        </p:spPr>
      </p:pic>
      <p:sp>
        <p:nvSpPr>
          <p:cNvPr id="3" name="Text 0">
            <a:extLst>
              <a:ext uri="{8A6A3687-BC3E-471A-9EF1-7AB1AA7A2EFB}">
                <a16:creationId xmlns:a16="http://schemas.microsoft.com/office/drawing/2010/main" id="{176F6106-C4FC-485C-9141-F5CBA897B77F}"/>
              </a:ext>
            </a:extLst>
          </p:cNvPr>
          <p:cNvSpPr/>
          <p:nvPr/>
        </p:nvSpPr>
        <p:spPr>
          <a:xfrm rot="0">
            <a:off x="6350436" y="1740098"/>
            <a:ext cx="7415926" cy="3193971"/>
          </a:xfrm>
          <a:prstGeom prst="rect">
            <a:avLst/>
          </a:prstGeom>
          <a:noFill/>
          <a:ln/>
        </p:spPr>
        <p:txBody>
          <a:bodyPr anchor="t" bIns="0" lIns="0" rIns="0" rtlCol="0" tIns="0" wrap="square"/>
          <a:lstStyle/>
          <a:p>
            <a:pPr indent="0" marL="0">
              <a:lnSpc>
                <a:spcPts val="8350"/>
              </a:lnSpc>
              <a:buNone/>
            </a:pPr>
            <a:r>
              <a:rPr dirty="0" lang="en-US" sz="6700">
                <a:solidFill>
                  <a:srgbClr val="1b1b27"/>
                </a:solidFill>
                <a:latin typeface="Raleway"/>
              </a:rPr>
              <a:t>PySpark </a:t>
            </a:r>
            <a:r>
              <a:rPr dirty="0" err="1" lang="en-US" sz="6700">
                <a:solidFill>
                  <a:srgbClr val="1b1b27"/>
                </a:solidFill>
                <a:latin typeface="Raleway"/>
              </a:rPr>
              <a:t>MLlib</a:t>
            </a:r>
            <a:r>
              <a:rPr dirty="0" lang="en-US" sz="6700">
                <a:solidFill>
                  <a:srgbClr val="1b1b27"/>
                </a:solidFill>
                <a:latin typeface="Raleway"/>
              </a:rPr>
              <a:t>: Scalable Machine Learning</a:t>
            </a:r>
            <a:endParaRPr dirty="0" lang="en-US" sz="6700">
              <a:solidFill>
                <a:srgbClr val="1b1b27"/>
              </a:solidFill>
              <a:latin typeface="Raleway"/>
            </a:endParaRPr>
          </a:p>
        </p:txBody>
      </p:sp>
      <p:sp>
        <p:nvSpPr>
          <p:cNvPr id="4" name="Text 1">
            <a:extLst>
              <a:ext uri="{93FE3ACC-F38D-409E-A2B5-F001445BC2DA}">
                <a16:creationId xmlns:a16="http://schemas.microsoft.com/office/drawing/2010/main" id="{6D20FA40-B9A3-46CC-AB6A-2ABB7473214A}"/>
              </a:ext>
            </a:extLst>
          </p:cNvPr>
          <p:cNvSpPr/>
          <p:nvPr/>
        </p:nvSpPr>
        <p:spPr>
          <a:xfrm rot="0">
            <a:off x="6350436" y="5304353"/>
            <a:ext cx="7415926" cy="1185148"/>
          </a:xfrm>
          <a:prstGeom prst="rect">
            <a:avLst/>
          </a:prstGeom>
          <a:noFill/>
          <a:ln/>
        </p:spPr>
        <p:txBody>
          <a:bodyPr anchor="t" bIns="0" lIns="0" rIns="0" rtlCol="0" tIns="0" wrap="square"/>
          <a:lstStyle/>
          <a:p>
            <a:pPr indent="0" marL="0">
              <a:lnSpc>
                <a:spcPts val="3100"/>
              </a:lnSpc>
              <a:buNone/>
            </a:pPr>
            <a:r>
              <a:rPr dirty="0" lang="en-US" sz="1900">
                <a:solidFill>
                  <a:srgbClr val="3c3939"/>
                </a:solidFill>
                <a:latin typeface="Roboto"/>
              </a:rPr>
              <a:t>Discover the power of PySpark </a:t>
            </a:r>
            <a:r>
              <a:rPr dirty="0" err="1" lang="en-US" sz="1900">
                <a:solidFill>
                  <a:srgbClr val="3c3939"/>
                </a:solidFill>
                <a:latin typeface="Roboto"/>
              </a:rPr>
              <a:t>MLlib</a:t>
            </a:r>
            <a:r>
              <a:rPr dirty="0" lang="en-US" sz="1900">
                <a:solidFill>
                  <a:srgbClr val="3c3939"/>
                </a:solidFill>
                <a:latin typeface="Roboto"/>
              </a:rPr>
              <a:t>, a scalable machine learning library that enables high-performance data processing and advanced analytics on big data.</a:t>
            </a:r>
            <a:endParaRPr dirty="0" lang="en-US" sz="1900">
              <a:solidFill>
                <a:srgbClr val="3c3939"/>
              </a:solidFill>
              <a:latin typeface="Roboto"/>
            </a:endParaRPr>
          </a:p>
        </p:txBody>
      </p:sp>
    </p:spTree>
    <p:extLst>
      <p:ext uri="{E470CE29-4D63-481B-9FF4-647283ED81FF}">
        <p14:creationId xmlns:p14="http://schemas.microsoft.com/office/powerpoint/2010/main" val="1725855088056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false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3F9EEA03-8C34-4559-B7CA-691ABBAEA270}">
                <a16:creationId xmlns:a16="http://schemas.microsoft.com/office/drawing/2010/main" id="{A08508DC-4521-4DCC-AEEE-A1412F5C802A}"/>
              </a:ext>
            </a:extLst>
          </p:cNvPr>
          <p:cNvSpPr/>
          <p:nvPr/>
        </p:nvSpPr>
        <p:spPr>
          <a:xfrm rot="0">
            <a:off x="864036" y="2598063"/>
            <a:ext cx="6172200" cy="771525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indent="0" marL="0">
              <a:lnSpc>
                <a:spcPts val="6050"/>
              </a:lnSpc>
              <a:buNone/>
            </a:pPr>
            <a:r>
              <a:rPr dirty="0" err="1" lang="en-US" sz="4850">
                <a:solidFill>
                  <a:srgbClr val="1b1b27"/>
                </a:solidFill>
                <a:latin typeface="Raleway"/>
              </a:rPr>
              <a:t>MLlib</a:t>
            </a:r>
            <a:r>
              <a:rPr dirty="0" lang="en-US" sz="4850">
                <a:solidFill>
                  <a:srgbClr val="1b1b27"/>
                </a:solidFill>
                <a:latin typeface="Raleway"/>
              </a:rPr>
              <a:t> Algorithms</a:t>
            </a:r>
            <a:endParaRPr dirty="0" lang="en-US" sz="4850">
              <a:solidFill>
                <a:srgbClr val="1b1b27"/>
              </a:solidFill>
              <a:latin typeface="Raleway"/>
            </a:endParaRPr>
          </a:p>
        </p:txBody>
      </p:sp>
      <p:sp>
        <p:nvSpPr>
          <p:cNvPr id="3" name="Text 1">
            <a:extLst>
              <a:ext uri="{C34DECCF-00AB-4C25-89D2-9DE4C1E44363}">
                <a16:creationId xmlns:a16="http://schemas.microsoft.com/office/drawing/2010/main" id="{4473A703-E5FD-44AC-8B79-BD0DD91FE554}"/>
              </a:ext>
            </a:extLst>
          </p:cNvPr>
          <p:cNvSpPr/>
          <p:nvPr/>
        </p:nvSpPr>
        <p:spPr>
          <a:xfrm rot="0">
            <a:off x="864036" y="3986689"/>
            <a:ext cx="3086100" cy="385763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indent="0" marL="0">
              <a:lnSpc>
                <a:spcPts val="3000"/>
              </a:lnSpc>
              <a:buNone/>
            </a:pPr>
            <a:r>
              <a:rPr dirty="0" lang="en-US" sz="2400">
                <a:solidFill>
                  <a:srgbClr val="1b1b27"/>
                </a:solidFill>
                <a:latin typeface="Raleway"/>
              </a:rPr>
              <a:t>Classification</a:t>
            </a:r>
            <a:endParaRPr dirty="0" lang="en-US" sz="2400">
              <a:solidFill>
                <a:srgbClr val="1b1b27"/>
              </a:solidFill>
              <a:latin typeface="Raleway"/>
            </a:endParaRPr>
          </a:p>
        </p:txBody>
      </p:sp>
      <p:sp>
        <p:nvSpPr>
          <p:cNvPr id="4" name="Text 2">
            <a:extLst>
              <a:ext uri="{3B48EE9C-D29E-4C60-9607-8C4D7FF2934C}">
                <a16:creationId xmlns:a16="http://schemas.microsoft.com/office/drawing/2010/main" id="{4E47853C-5CAA-4576-855F-8A7A8E1900AD}"/>
              </a:ext>
            </a:extLst>
          </p:cNvPr>
          <p:cNvSpPr/>
          <p:nvPr/>
        </p:nvSpPr>
        <p:spPr>
          <a:xfrm rot="0">
            <a:off x="864036" y="4619268"/>
            <a:ext cx="3898821" cy="790099"/>
          </a:xfrm>
          <a:prstGeom prst="rect">
            <a:avLst/>
          </a:prstGeom>
          <a:noFill/>
          <a:ln/>
        </p:spPr>
        <p:txBody>
          <a:bodyPr anchor="t" bIns="0" lIns="0" rIns="0" rtlCol="0" tIns="0" wrap="square"/>
          <a:lstStyle/>
          <a:p>
            <a:pPr indent="0" marL="0">
              <a:lnSpc>
                <a:spcPts val="3100"/>
              </a:lnSpc>
              <a:buNone/>
            </a:pPr>
            <a:r>
              <a:rPr dirty="0" lang="en-US" sz="1900">
                <a:solidFill>
                  <a:srgbClr val="3c3939"/>
                </a:solidFill>
                <a:latin typeface="Roboto"/>
              </a:rPr>
              <a:t>Logistic regression, decision trees, and more.</a:t>
            </a:r>
            <a:endParaRPr dirty="0" lang="en-US" sz="1900">
              <a:solidFill>
                <a:srgbClr val="3c3939"/>
              </a:solidFill>
              <a:latin typeface="Roboto"/>
            </a:endParaRPr>
          </a:p>
        </p:txBody>
      </p:sp>
      <p:sp>
        <p:nvSpPr>
          <p:cNvPr id="5" name="Text 3">
            <a:extLst>
              <a:ext uri="{9C0FFE59-2603-4EA4-94D5-C8518074FD2D}">
                <a16:creationId xmlns:a16="http://schemas.microsoft.com/office/drawing/2010/main" id="{99D7CF5B-E4CF-4A30-8A58-CCAF288D67F6}"/>
              </a:ext>
            </a:extLst>
          </p:cNvPr>
          <p:cNvSpPr/>
          <p:nvPr/>
        </p:nvSpPr>
        <p:spPr>
          <a:xfrm rot="0">
            <a:off x="5372695" y="3986689"/>
            <a:ext cx="3086100" cy="385763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indent="0" marL="0">
              <a:lnSpc>
                <a:spcPts val="3000"/>
              </a:lnSpc>
              <a:buNone/>
            </a:pPr>
            <a:r>
              <a:rPr dirty="0" lang="en-US" sz="2400">
                <a:solidFill>
                  <a:srgbClr val="1b1b27"/>
                </a:solidFill>
                <a:latin typeface="Raleway"/>
              </a:rPr>
              <a:t>Regression</a:t>
            </a:r>
            <a:endParaRPr dirty="0" lang="en-US" sz="2400">
              <a:solidFill>
                <a:srgbClr val="1b1b27"/>
              </a:solidFill>
              <a:latin typeface="Raleway"/>
            </a:endParaRPr>
          </a:p>
        </p:txBody>
      </p:sp>
      <p:sp>
        <p:nvSpPr>
          <p:cNvPr id="6" name="Text 4">
            <a:extLst>
              <a:ext uri="{5DD890E2-8EB3-49DC-A54A-CC7D136C60C3}">
                <a16:creationId xmlns:a16="http://schemas.microsoft.com/office/drawing/2010/main" id="{71E9A4E0-BEE5-436A-9375-4BB535EE6D9C}"/>
              </a:ext>
            </a:extLst>
          </p:cNvPr>
          <p:cNvSpPr/>
          <p:nvPr/>
        </p:nvSpPr>
        <p:spPr>
          <a:xfrm rot="0">
            <a:off x="5372695" y="4619268"/>
            <a:ext cx="3898821" cy="790099"/>
          </a:xfrm>
          <a:prstGeom prst="rect">
            <a:avLst/>
          </a:prstGeom>
          <a:noFill/>
          <a:ln/>
        </p:spPr>
        <p:txBody>
          <a:bodyPr anchor="t" bIns="0" lIns="0" rIns="0" rtlCol="0" tIns="0" wrap="square"/>
          <a:lstStyle/>
          <a:p>
            <a:pPr indent="0" marL="0">
              <a:lnSpc>
                <a:spcPts val="3100"/>
              </a:lnSpc>
              <a:buNone/>
            </a:pPr>
            <a:r>
              <a:rPr dirty="0" lang="en-US" sz="1900">
                <a:solidFill>
                  <a:srgbClr val="3c3939"/>
                </a:solidFill>
                <a:latin typeface="Roboto"/>
              </a:rPr>
              <a:t>Linear regression, random forests, and more.</a:t>
            </a:r>
            <a:endParaRPr dirty="0" lang="en-US" sz="1900">
              <a:solidFill>
                <a:srgbClr val="3c3939"/>
              </a:solidFill>
              <a:latin typeface="Roboto"/>
            </a:endParaRPr>
          </a:p>
        </p:txBody>
      </p:sp>
      <p:sp>
        <p:nvSpPr>
          <p:cNvPr id="7" name="Text 5">
            <a:extLst>
              <a:ext uri="{0DD36F5D-1877-4FCC-81E9-408ABAEF2F76}">
                <a16:creationId xmlns:a16="http://schemas.microsoft.com/office/drawing/2010/main" id="{E5E72C74-3EC5-48C2-8179-59767BCC8C3A}"/>
              </a:ext>
            </a:extLst>
          </p:cNvPr>
          <p:cNvSpPr/>
          <p:nvPr/>
        </p:nvSpPr>
        <p:spPr>
          <a:xfrm rot="0">
            <a:off x="9881354" y="3986689"/>
            <a:ext cx="3086100" cy="385763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indent="0" marL="0">
              <a:lnSpc>
                <a:spcPts val="3000"/>
              </a:lnSpc>
              <a:buNone/>
            </a:pPr>
            <a:r>
              <a:rPr dirty="0" lang="en-US" sz="2400">
                <a:solidFill>
                  <a:srgbClr val="1b1b27"/>
                </a:solidFill>
                <a:latin typeface="Raleway"/>
              </a:rPr>
              <a:t>Clustering</a:t>
            </a:r>
            <a:endParaRPr dirty="0" lang="en-US" sz="2400">
              <a:solidFill>
                <a:srgbClr val="1b1b27"/>
              </a:solidFill>
              <a:latin typeface="Raleway"/>
            </a:endParaRPr>
          </a:p>
        </p:txBody>
      </p:sp>
      <p:sp>
        <p:nvSpPr>
          <p:cNvPr id="8" name="Text 6">
            <a:extLst>
              <a:ext uri="{AB8B48B5-C64E-4705-952A-2EE138E6D1F0}">
                <a16:creationId xmlns:a16="http://schemas.microsoft.com/office/drawing/2010/main" id="{AD20F274-411C-4AE7-9667-A99C6957C4BF}"/>
              </a:ext>
            </a:extLst>
          </p:cNvPr>
          <p:cNvSpPr/>
          <p:nvPr/>
        </p:nvSpPr>
        <p:spPr>
          <a:xfrm rot="0">
            <a:off x="9881354" y="4619268"/>
            <a:ext cx="3898821" cy="790099"/>
          </a:xfrm>
          <a:prstGeom prst="rect">
            <a:avLst/>
          </a:prstGeom>
          <a:noFill/>
          <a:ln/>
        </p:spPr>
        <p:txBody>
          <a:bodyPr anchor="t" bIns="0" lIns="0" rIns="0" rtlCol="0" tIns="0" wrap="square"/>
          <a:lstStyle/>
          <a:p>
            <a:pPr indent="0" marL="0">
              <a:lnSpc>
                <a:spcPts val="3100"/>
              </a:lnSpc>
              <a:buNone/>
            </a:pPr>
            <a:r>
              <a:rPr dirty="0" lang="en-US" sz="1900">
                <a:solidFill>
                  <a:srgbClr val="3c3939"/>
                </a:solidFill>
                <a:latin typeface="Roboto"/>
              </a:rPr>
              <a:t>K-means, Gaussian mixture models, and more.</a:t>
            </a:r>
            <a:endParaRPr dirty="0" lang="en-US" sz="1900">
              <a:solidFill>
                <a:srgbClr val="3c3939"/>
              </a:solidFill>
              <a:latin typeface="Roboto"/>
            </a:endParaRPr>
          </a:p>
        </p:txBody>
      </p:sp>
    </p:spTree>
    <p:extLst>
      <p:ext uri="{3CF22DEC-9C5E-4FB5-A419-920FA51B900A}">
        <p14:creationId xmlns:p14="http://schemas.microsoft.com/office/powerpoint/2010/main" val="1725855088061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false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
            <a:extLst>
              <a:ext uri="{DB9CA36C-0FB9-45A8-888E-78004C1331E2}">
                <a16:creationId xmlns:a16="http://schemas.microsoft.com/office/drawing/2010/main" id="{34024816-045B-41BE-B7B1-D12FFB0B7D35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4630400" cy="2627709"/>
          </a:xfrm>
          <a:prstGeom prst="rect">
            <a:avLst/>
          </a:prstGeom>
          <a:noFill/>
        </p:spPr>
      </p:pic>
      <p:pic>
        <p:nvPicPr>
          <p:cNvPr descr="preencoded.png" id="3" name="Image 1">
            <a:extLst>
              <a:ext uri="{23A24311-1350-4F18-962C-61B4579F999E}">
                <a16:creationId xmlns:a16="http://schemas.microsoft.com/office/drawing/2010/main" id="{15C19348-1CD4-4124-B0A1-50B3C1005A2D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446632" y="262770"/>
            <a:ext cx="3737134" cy="2102167"/>
          </a:xfrm>
          <a:prstGeom prst="rect">
            <a:avLst/>
          </a:prstGeom>
          <a:noFill/>
        </p:spPr>
      </p:pic>
      <p:sp>
        <p:nvSpPr>
          <p:cNvPr id="4" name="Text 0">
            <a:extLst>
              <a:ext uri="{C02C97B3-9DE6-402A-A0A6-A00DC7933F30}">
                <a16:creationId xmlns:a16="http://schemas.microsoft.com/office/drawing/2010/main" id="{D9A1C384-5C96-4850-BC08-10876D2644EE}"/>
              </a:ext>
            </a:extLst>
          </p:cNvPr>
          <p:cNvSpPr/>
          <p:nvPr/>
        </p:nvSpPr>
        <p:spPr>
          <a:xfrm rot="0">
            <a:off x="735687" y="3205758"/>
            <a:ext cx="5255538" cy="656868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indent="0" marL="0">
              <a:lnSpc>
                <a:spcPts val="5150"/>
              </a:lnSpc>
              <a:buNone/>
            </a:pPr>
            <a:r>
              <a:rPr dirty="0" err="1" lang="en-US" sz="4100">
                <a:solidFill>
                  <a:srgbClr val="1b1b27"/>
                </a:solidFill>
                <a:latin typeface="Raleway"/>
              </a:rPr>
              <a:t>MLlib</a:t>
            </a:r>
            <a:r>
              <a:rPr dirty="0" lang="en-US" sz="4100">
                <a:solidFill>
                  <a:srgbClr val="1b1b27"/>
                </a:solidFill>
                <a:latin typeface="Raleway"/>
              </a:rPr>
              <a:t> Estimators</a:t>
            </a:r>
            <a:endParaRPr dirty="0" lang="en-US" sz="4100">
              <a:solidFill>
                <a:srgbClr val="1b1b27"/>
              </a:solidFill>
              <a:latin typeface="Raleway"/>
            </a:endParaRPr>
          </a:p>
        </p:txBody>
      </p:sp>
      <p:sp>
        <p:nvSpPr>
          <p:cNvPr id="5" name="Shape 1">
            <a:extLst>
              <a:ext uri="{A5C94DA8-5A0F-418A-8D6D-826C2A4F8291}">
                <a16:creationId xmlns:a16="http://schemas.microsoft.com/office/drawing/2010/main" id="{791774F2-DD3E-4219-82C5-BA4433439FD3}"/>
              </a:ext>
            </a:extLst>
          </p:cNvPr>
          <p:cNvSpPr/>
          <p:nvPr/>
        </p:nvSpPr>
        <p:spPr>
          <a:xfrm rot="0">
            <a:off x="735687" y="5914668"/>
            <a:ext cx="13159025" cy="22860"/>
          </a:xfrm>
          <a:prstGeom prst="roundRect">
            <a:avLst>
              <a:gd fmla="val 386234" name="adj"/>
            </a:avLst>
          </a:prstGeom>
          <a:solidFill>
            <a:srgbClr val="c7c7d0"/>
          </a:solidFill>
          <a:ln/>
        </p:spPr>
      </p:sp>
      <p:sp>
        <p:nvSpPr>
          <p:cNvPr id="6" name="Shape 2">
            <a:extLst>
              <a:ext uri="{3E4B7E70-429F-4512-9F06-603E4AC75FC2}">
                <a16:creationId xmlns:a16="http://schemas.microsoft.com/office/drawing/2010/main" id="{C63330D8-0933-4104-8054-BF4C0B6FCCB4}"/>
              </a:ext>
            </a:extLst>
          </p:cNvPr>
          <p:cNvSpPr/>
          <p:nvPr/>
        </p:nvSpPr>
        <p:spPr>
          <a:xfrm rot="0">
            <a:off x="3961447" y="5178981"/>
            <a:ext cx="22860" cy="735687"/>
          </a:xfrm>
          <a:prstGeom prst="roundRect">
            <a:avLst>
              <a:gd fmla="val 386234" name="adj"/>
            </a:avLst>
          </a:prstGeom>
          <a:solidFill>
            <a:srgbClr val="c7c7d0"/>
          </a:solidFill>
          <a:ln/>
        </p:spPr>
      </p:sp>
      <p:sp>
        <p:nvSpPr>
          <p:cNvPr id="7" name="Shape 3">
            <a:extLst>
              <a:ext uri="{0FB0CE22-6943-4087-813F-03BE01177BF6}">
                <a16:creationId xmlns:a16="http://schemas.microsoft.com/office/drawing/2010/main" id="{A6E585D0-E32B-4A26-82F9-5A5BD080A6D4}"/>
              </a:ext>
            </a:extLst>
          </p:cNvPr>
          <p:cNvSpPr/>
          <p:nvPr/>
        </p:nvSpPr>
        <p:spPr>
          <a:xfrm rot="0">
            <a:off x="3736419" y="5678210"/>
            <a:ext cx="472916" cy="472916"/>
          </a:xfrm>
          <a:prstGeom prst="roundRect">
            <a:avLst>
              <a:gd fmla="val 18670" name="adj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4">
            <a:extLst>
              <a:ext uri="{EDE9C49C-557A-48A4-A08B-1B19EEF072B6}">
                <a16:creationId xmlns:a16="http://schemas.microsoft.com/office/drawing/2010/main" id="{7C68AA54-EDFC-4EC6-99E8-3BD9577ECD94}"/>
              </a:ext>
            </a:extLst>
          </p:cNvPr>
          <p:cNvSpPr/>
          <p:nvPr/>
        </p:nvSpPr>
        <p:spPr>
          <a:xfrm rot="0">
            <a:off x="3905369" y="5757028"/>
            <a:ext cx="135017" cy="315278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ctr" indent="0" marL="0">
              <a:lnSpc>
                <a:spcPts val="2450"/>
              </a:lnSpc>
              <a:buNone/>
            </a:pPr>
            <a:r>
              <a:rPr dirty="0" lang="en-US" sz="2450">
                <a:solidFill>
                  <a:srgbClr val="3c3939"/>
                </a:solidFill>
                <a:latin typeface="Raleway"/>
              </a:rPr>
              <a:t>1</a:t>
            </a:r>
            <a:endParaRPr dirty="0" lang="en-US" sz="2450">
              <a:solidFill>
                <a:srgbClr val="3c3939"/>
              </a:solidFill>
              <a:latin typeface="Raleway"/>
            </a:endParaRPr>
          </a:p>
        </p:txBody>
      </p:sp>
      <p:sp>
        <p:nvSpPr>
          <p:cNvPr id="9" name="Text 5">
            <a:extLst>
              <a:ext uri="{C0509A7F-9AE7-48AE-9D4C-6C82D2D56BA9}">
                <a16:creationId xmlns:a16="http://schemas.microsoft.com/office/drawing/2010/main" id="{23F89AF8-2F84-423E-9BC4-B673370CC8BB}"/>
              </a:ext>
            </a:extLst>
          </p:cNvPr>
          <p:cNvSpPr/>
          <p:nvPr/>
        </p:nvSpPr>
        <p:spPr>
          <a:xfrm rot="0">
            <a:off x="2659023" y="4177903"/>
            <a:ext cx="2627709" cy="328374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ctr" indent="0" marL="0">
              <a:lnSpc>
                <a:spcPts val="2550"/>
              </a:lnSpc>
              <a:buNone/>
            </a:pPr>
            <a:r>
              <a:rPr dirty="0" lang="en-US" sz="2050">
                <a:solidFill>
                  <a:srgbClr val="3c3939"/>
                </a:solidFill>
                <a:latin typeface="Raleway"/>
              </a:rPr>
              <a:t>Create</a:t>
            </a:r>
            <a:endParaRPr dirty="0" lang="en-US" sz="2050">
              <a:solidFill>
                <a:srgbClr val="3c3939"/>
              </a:solidFill>
              <a:latin typeface="Raleway"/>
            </a:endParaRPr>
          </a:p>
        </p:txBody>
      </p:sp>
      <p:sp>
        <p:nvSpPr>
          <p:cNvPr id="10" name="Text 6">
            <a:extLst>
              <a:ext uri="{81522821-F9D0-4D86-9348-0FA1343921AA}">
                <a16:creationId xmlns:a16="http://schemas.microsoft.com/office/drawing/2010/main" id="{6337A9F5-191B-4026-B6C5-1E963BE7A7B8}"/>
              </a:ext>
            </a:extLst>
          </p:cNvPr>
          <p:cNvSpPr/>
          <p:nvPr/>
        </p:nvSpPr>
        <p:spPr>
          <a:xfrm rot="0">
            <a:off x="945833" y="4632365"/>
            <a:ext cx="6054090" cy="336352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ctr" indent="0" marL="0">
              <a:lnSpc>
                <a:spcPts val="2600"/>
              </a:lnSpc>
              <a:buNone/>
            </a:pPr>
            <a:r>
              <a:rPr dirty="0" lang="en-US" sz="1650">
                <a:solidFill>
                  <a:srgbClr val="3c3939"/>
                </a:solidFill>
                <a:latin typeface="Roboto"/>
              </a:rPr>
              <a:t>Define machine learning estimators.</a:t>
            </a:r>
            <a:endParaRPr dirty="0" lang="en-US" sz="1650">
              <a:solidFill>
                <a:srgbClr val="3c3939"/>
              </a:solidFill>
              <a:latin typeface="Roboto"/>
            </a:endParaRPr>
          </a:p>
        </p:txBody>
      </p:sp>
      <p:sp>
        <p:nvSpPr>
          <p:cNvPr id="11" name="Shape 7">
            <a:extLst>
              <a:ext uri="{55C8CF42-0047-4613-AF1F-71C9791E48B1}">
                <a16:creationId xmlns:a16="http://schemas.microsoft.com/office/drawing/2010/main" id="{BC842DD8-2A0E-41F5-ABA6-0971EEE3F032}"/>
              </a:ext>
            </a:extLst>
          </p:cNvPr>
          <p:cNvSpPr/>
          <p:nvPr/>
        </p:nvSpPr>
        <p:spPr>
          <a:xfrm rot="0">
            <a:off x="7303651" y="5914668"/>
            <a:ext cx="22860" cy="735687"/>
          </a:xfrm>
          <a:prstGeom prst="roundRect">
            <a:avLst>
              <a:gd fmla="val 386234" name="adj"/>
            </a:avLst>
          </a:prstGeom>
          <a:solidFill>
            <a:srgbClr val="c7c7d0"/>
          </a:solidFill>
          <a:ln/>
        </p:spPr>
      </p:sp>
      <p:sp>
        <p:nvSpPr>
          <p:cNvPr id="12" name="Shape 8">
            <a:extLst>
              <a:ext uri="{8CE69886-BBF4-469B-98A9-7F89F836786A}">
                <a16:creationId xmlns:a16="http://schemas.microsoft.com/office/drawing/2010/main" id="{34B3025A-D314-43C8-A38E-0FF7654CEA10}"/>
              </a:ext>
            </a:extLst>
          </p:cNvPr>
          <p:cNvSpPr/>
          <p:nvPr/>
        </p:nvSpPr>
        <p:spPr>
          <a:xfrm rot="0">
            <a:off x="7078623" y="5678210"/>
            <a:ext cx="472916" cy="472916"/>
          </a:xfrm>
          <a:prstGeom prst="roundRect">
            <a:avLst>
              <a:gd fmla="val 18670" name="adj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3" name="Text 9">
            <a:extLst>
              <a:ext uri="{F9435C38-F782-4E72-BE25-D9D7CB40A4D2}">
                <a16:creationId xmlns:a16="http://schemas.microsoft.com/office/drawing/2010/main" id="{D54B25FC-6318-4A3E-A108-DF61ECA9BCBF}"/>
              </a:ext>
            </a:extLst>
          </p:cNvPr>
          <p:cNvSpPr/>
          <p:nvPr/>
        </p:nvSpPr>
        <p:spPr>
          <a:xfrm rot="0">
            <a:off x="7232928" y="5757028"/>
            <a:ext cx="164306" cy="315278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ctr" indent="0" marL="0">
              <a:lnSpc>
                <a:spcPts val="2450"/>
              </a:lnSpc>
              <a:buNone/>
            </a:pPr>
            <a:r>
              <a:rPr dirty="0" lang="en-US" sz="2450">
                <a:solidFill>
                  <a:srgbClr val="3c3939"/>
                </a:solidFill>
                <a:latin typeface="Raleway"/>
              </a:rPr>
              <a:t>2</a:t>
            </a:r>
            <a:endParaRPr dirty="0" lang="en-US" sz="2450">
              <a:solidFill>
                <a:srgbClr val="3c3939"/>
              </a:solidFill>
              <a:latin typeface="Raleway"/>
            </a:endParaRPr>
          </a:p>
        </p:txBody>
      </p:sp>
      <p:sp>
        <p:nvSpPr>
          <p:cNvPr id="14" name="Text 10">
            <a:extLst>
              <a:ext uri="{2BD29404-C0D3-41E0-AD65-367604859570}">
                <a16:creationId xmlns:a16="http://schemas.microsoft.com/office/drawing/2010/main" id="{19AB4EBD-F62D-4CA0-831A-09EA27B6A6BB}"/>
              </a:ext>
            </a:extLst>
          </p:cNvPr>
          <p:cNvSpPr/>
          <p:nvPr/>
        </p:nvSpPr>
        <p:spPr>
          <a:xfrm rot="0">
            <a:off x="6001226" y="6860619"/>
            <a:ext cx="2627709" cy="328374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ctr" indent="0" marL="0">
              <a:lnSpc>
                <a:spcPts val="2550"/>
              </a:lnSpc>
              <a:buNone/>
            </a:pPr>
            <a:r>
              <a:rPr dirty="0" lang="en-US" sz="2050">
                <a:solidFill>
                  <a:srgbClr val="3c3939"/>
                </a:solidFill>
                <a:latin typeface="Raleway"/>
              </a:rPr>
              <a:t>Train</a:t>
            </a:r>
            <a:endParaRPr dirty="0" lang="en-US" sz="2050">
              <a:solidFill>
                <a:srgbClr val="3c3939"/>
              </a:solidFill>
              <a:latin typeface="Raleway"/>
            </a:endParaRPr>
          </a:p>
        </p:txBody>
      </p:sp>
      <p:sp>
        <p:nvSpPr>
          <p:cNvPr id="15" name="Text 11">
            <a:extLst>
              <a:ext uri="{DD2480A0-E5C0-4CC4-9892-2F8D9DF45284}">
                <a16:creationId xmlns:a16="http://schemas.microsoft.com/office/drawing/2010/main" id="{35BF7242-F4AC-47D9-8D0F-66BDDDCAB27E}"/>
              </a:ext>
            </a:extLst>
          </p:cNvPr>
          <p:cNvSpPr/>
          <p:nvPr/>
        </p:nvSpPr>
        <p:spPr>
          <a:xfrm rot="0">
            <a:off x="4288036" y="7315080"/>
            <a:ext cx="6054208" cy="336352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ctr" indent="0" marL="0">
              <a:lnSpc>
                <a:spcPts val="2600"/>
              </a:lnSpc>
              <a:buNone/>
            </a:pPr>
            <a:r>
              <a:rPr dirty="0" lang="en-US" sz="1650">
                <a:solidFill>
                  <a:srgbClr val="3c3939"/>
                </a:solidFill>
                <a:latin typeface="Roboto"/>
              </a:rPr>
              <a:t>Fit estimators to your data.</a:t>
            </a:r>
            <a:endParaRPr dirty="0" lang="en-US" sz="1650">
              <a:solidFill>
                <a:srgbClr val="3c3939"/>
              </a:solidFill>
              <a:latin typeface="Roboto"/>
            </a:endParaRPr>
          </a:p>
        </p:txBody>
      </p:sp>
      <p:sp>
        <p:nvSpPr>
          <p:cNvPr id="16" name="Shape 12">
            <a:extLst>
              <a:ext uri="{4C09F72A-CE42-4559-AFC7-5F3CB050AE83}">
                <a16:creationId xmlns:a16="http://schemas.microsoft.com/office/drawing/2010/main" id="{CB27E8EF-261F-4B5F-9570-868CDAEA17C0}"/>
              </a:ext>
            </a:extLst>
          </p:cNvPr>
          <p:cNvSpPr/>
          <p:nvPr/>
        </p:nvSpPr>
        <p:spPr>
          <a:xfrm rot="0">
            <a:off x="10645972" y="5178981"/>
            <a:ext cx="22860" cy="735687"/>
          </a:xfrm>
          <a:prstGeom prst="roundRect">
            <a:avLst>
              <a:gd fmla="val 386234" name="adj"/>
            </a:avLst>
          </a:prstGeom>
          <a:solidFill>
            <a:srgbClr val="c7c7d0"/>
          </a:solidFill>
          <a:ln/>
        </p:spPr>
      </p:sp>
      <p:sp>
        <p:nvSpPr>
          <p:cNvPr id="17" name="Shape 13">
            <a:extLst>
              <a:ext uri="{A3E0301A-11DF-4CFD-80EB-1085D31ADA68}">
                <a16:creationId xmlns:a16="http://schemas.microsoft.com/office/drawing/2010/main" id="{279BD925-9D52-4769-AED7-62D22C120D8D}"/>
              </a:ext>
            </a:extLst>
          </p:cNvPr>
          <p:cNvSpPr/>
          <p:nvPr/>
        </p:nvSpPr>
        <p:spPr>
          <a:xfrm rot="0">
            <a:off x="10420945" y="5678210"/>
            <a:ext cx="472916" cy="472916"/>
          </a:xfrm>
          <a:prstGeom prst="roundRect">
            <a:avLst>
              <a:gd fmla="val 18670" name="adj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8" name="Text 14">
            <a:extLst>
              <a:ext uri="{E2DFD8AB-F21A-4D01-B6BE-FA50C38A27E9}">
                <a16:creationId xmlns:a16="http://schemas.microsoft.com/office/drawing/2010/main" id="{7E3EBF29-9A1C-4E8B-9DF9-8690F634BD01}"/>
              </a:ext>
            </a:extLst>
          </p:cNvPr>
          <p:cNvSpPr/>
          <p:nvPr/>
        </p:nvSpPr>
        <p:spPr>
          <a:xfrm rot="0">
            <a:off x="10573107" y="5757028"/>
            <a:ext cx="168473" cy="315278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ctr" indent="0" marL="0">
              <a:lnSpc>
                <a:spcPts val="2450"/>
              </a:lnSpc>
              <a:buNone/>
            </a:pPr>
            <a:r>
              <a:rPr dirty="0" lang="en-US" sz="2450">
                <a:solidFill>
                  <a:srgbClr val="3c3939"/>
                </a:solidFill>
                <a:latin typeface="Raleway"/>
              </a:rPr>
              <a:t>3</a:t>
            </a:r>
            <a:endParaRPr dirty="0" lang="en-US" sz="2450">
              <a:solidFill>
                <a:srgbClr val="3c3939"/>
              </a:solidFill>
              <a:latin typeface="Raleway"/>
            </a:endParaRPr>
          </a:p>
        </p:txBody>
      </p:sp>
      <p:sp>
        <p:nvSpPr>
          <p:cNvPr id="19" name="Text 15">
            <a:extLst>
              <a:ext uri="{72CD8D87-EF53-4518-BDAA-95DE869ABC22}">
                <a16:creationId xmlns:a16="http://schemas.microsoft.com/office/drawing/2010/main" id="{1B05E6F4-BD56-4A14-958A-5FA0D7D67ACC}"/>
              </a:ext>
            </a:extLst>
          </p:cNvPr>
          <p:cNvSpPr/>
          <p:nvPr/>
        </p:nvSpPr>
        <p:spPr>
          <a:xfrm rot="0">
            <a:off x="9343549" y="4177903"/>
            <a:ext cx="2627709" cy="328374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ctr" indent="0" marL="0">
              <a:lnSpc>
                <a:spcPts val="2550"/>
              </a:lnSpc>
              <a:buNone/>
            </a:pPr>
            <a:r>
              <a:rPr dirty="0" lang="en-US" sz="2050">
                <a:solidFill>
                  <a:srgbClr val="3c3939"/>
                </a:solidFill>
                <a:latin typeface="Raleway"/>
              </a:rPr>
              <a:t>Evaluate</a:t>
            </a:r>
            <a:endParaRPr dirty="0" lang="en-US" sz="2050">
              <a:solidFill>
                <a:srgbClr val="3c3939"/>
              </a:solidFill>
              <a:latin typeface="Raleway"/>
            </a:endParaRPr>
          </a:p>
        </p:txBody>
      </p:sp>
      <p:sp>
        <p:nvSpPr>
          <p:cNvPr id="20" name="Text 16">
            <a:extLst>
              <a:ext uri="{179E23D3-F29C-4680-B899-2CB6147F0B1D}">
                <a16:creationId xmlns:a16="http://schemas.microsoft.com/office/drawing/2010/main" id="{49306A71-E163-4A93-8706-C770E3565FAF}"/>
              </a:ext>
            </a:extLst>
          </p:cNvPr>
          <p:cNvSpPr/>
          <p:nvPr/>
        </p:nvSpPr>
        <p:spPr>
          <a:xfrm rot="0">
            <a:off x="7630357" y="4632365"/>
            <a:ext cx="6054208" cy="336352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ctr" indent="0" marL="0">
              <a:lnSpc>
                <a:spcPts val="2600"/>
              </a:lnSpc>
              <a:buNone/>
            </a:pPr>
            <a:r>
              <a:rPr dirty="0" lang="en-US" sz="1650">
                <a:solidFill>
                  <a:srgbClr val="3c3939"/>
                </a:solidFill>
                <a:latin typeface="Roboto"/>
              </a:rPr>
              <a:t>Assess model performance.</a:t>
            </a:r>
            <a:endParaRPr dirty="0" lang="en-US" sz="1650">
              <a:solidFill>
                <a:srgbClr val="3c3939"/>
              </a:solidFill>
              <a:latin typeface="Roboto"/>
            </a:endParaRPr>
          </a:p>
        </p:txBody>
      </p:sp>
    </p:spTree>
    <p:extLst>
      <p:ext uri="{9377AFEF-A64E-4D9A-B033-35B300A6295A}">
        <p14:creationId xmlns:p14="http://schemas.microsoft.com/office/powerpoint/2010/main" val="1725855088064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
            <a:extLst>
              <a:ext uri="{F6512C28-5C4F-4C64-B9D2-BBD748B8BB5A}">
                <a16:creationId xmlns:a16="http://schemas.microsoft.com/office/drawing/2010/main" id="{D6D281EA-1FA9-4EC7-8422-3EEE09017EDE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144000" y="0"/>
            <a:ext cx="5486400" cy="8229600"/>
          </a:xfrm>
          <a:prstGeom prst="rect">
            <a:avLst/>
          </a:prstGeom>
          <a:noFill/>
        </p:spPr>
      </p:pic>
      <p:pic>
        <p:nvPicPr>
          <p:cNvPr descr="preencoded.png" id="3" name="Image 1">
            <a:extLst>
              <a:ext uri="{0337C003-CF5A-4012-9D56-067ECDBABDE0}">
                <a16:creationId xmlns:a16="http://schemas.microsoft.com/office/drawing/2010/main" id="{7BEAE699-8388-40D5-9DCD-7463E2457AA9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452729" y="3110507"/>
            <a:ext cx="4868942" cy="2008465"/>
          </a:xfrm>
          <a:prstGeom prst="rect">
            <a:avLst/>
          </a:prstGeom>
          <a:noFill/>
        </p:spPr>
      </p:pic>
      <p:sp>
        <p:nvSpPr>
          <p:cNvPr id="4" name="Text 0">
            <a:extLst>
              <a:ext uri="{2F6CE237-450D-4AF4-9F7C-62D22EDDE774}">
                <a16:creationId xmlns:a16="http://schemas.microsoft.com/office/drawing/2010/main" id="{9159DDDD-E105-45CE-9452-559816134553}"/>
              </a:ext>
            </a:extLst>
          </p:cNvPr>
          <p:cNvSpPr/>
          <p:nvPr/>
        </p:nvSpPr>
        <p:spPr>
          <a:xfrm rot="0">
            <a:off x="864036" y="1117521"/>
            <a:ext cx="6172200" cy="771525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indent="0" marL="0">
              <a:lnSpc>
                <a:spcPts val="6050"/>
              </a:lnSpc>
              <a:buNone/>
            </a:pPr>
            <a:r>
              <a:rPr dirty="0" err="1" lang="en-US" sz="4850">
                <a:solidFill>
                  <a:srgbClr val="1b1b27"/>
                </a:solidFill>
                <a:latin typeface="Raleway"/>
              </a:rPr>
              <a:t>MLlib</a:t>
            </a:r>
            <a:r>
              <a:rPr dirty="0" lang="en-US" sz="4850">
                <a:solidFill>
                  <a:srgbClr val="1b1b27"/>
                </a:solidFill>
                <a:latin typeface="Raleway"/>
              </a:rPr>
              <a:t> Pipelines</a:t>
            </a:r>
            <a:endParaRPr dirty="0" lang="en-US" sz="4850">
              <a:solidFill>
                <a:srgbClr val="1b1b27"/>
              </a:solidFill>
              <a:latin typeface="Raleway"/>
            </a:endParaRPr>
          </a:p>
        </p:txBody>
      </p:sp>
      <p:sp>
        <p:nvSpPr>
          <p:cNvPr id="5" name="Shape 1">
            <a:extLst>
              <a:ext uri="{75A95749-4EF5-426F-B330-B5BCB80BA767}">
                <a16:creationId xmlns:a16="http://schemas.microsoft.com/office/drawing/2010/main" id="{2CE3D7EA-D6D9-4D6A-B21D-D06610AF6491}"/>
              </a:ext>
            </a:extLst>
          </p:cNvPr>
          <p:cNvSpPr/>
          <p:nvPr/>
        </p:nvSpPr>
        <p:spPr>
          <a:xfrm rot="0">
            <a:off x="864036" y="2259330"/>
            <a:ext cx="7415926" cy="1453039"/>
          </a:xfrm>
          <a:prstGeom prst="roundRect">
            <a:avLst>
              <a:gd fmla="val 7136" name="adj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6" name="Text 2">
            <a:extLst>
              <a:ext uri="{930FA988-650B-4A87-A92D-445D2140BB55}">
                <a16:creationId xmlns:a16="http://schemas.microsoft.com/office/drawing/2010/main" id="{7DC9CB53-BC54-4F60-89DD-45BFC99666CF}"/>
              </a:ext>
            </a:extLst>
          </p:cNvPr>
          <p:cNvSpPr/>
          <p:nvPr/>
        </p:nvSpPr>
        <p:spPr>
          <a:xfrm rot="0">
            <a:off x="1126093" y="2521387"/>
            <a:ext cx="3086100" cy="385763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indent="0" marL="0">
              <a:lnSpc>
                <a:spcPts val="3000"/>
              </a:lnSpc>
              <a:buNone/>
            </a:pPr>
            <a:r>
              <a:rPr dirty="0" lang="en-US" sz="2400">
                <a:solidFill>
                  <a:srgbClr val="3c3939"/>
                </a:solidFill>
                <a:latin typeface="Raleway"/>
              </a:rPr>
              <a:t>Chaining Estimators</a:t>
            </a:r>
            <a:endParaRPr dirty="0" lang="en-US" sz="2400">
              <a:solidFill>
                <a:srgbClr val="3c3939"/>
              </a:solidFill>
              <a:latin typeface="Raleway"/>
            </a:endParaRPr>
          </a:p>
        </p:txBody>
      </p:sp>
      <p:sp>
        <p:nvSpPr>
          <p:cNvPr id="7" name="Text 3">
            <a:extLst>
              <a:ext uri="{CEDA0EF5-2BAB-4BE2-81FE-A9BEE487797B}">
                <a16:creationId xmlns:a16="http://schemas.microsoft.com/office/drawing/2010/main" id="{27C38F12-43DB-4DDA-AC8A-754A64743B84}"/>
              </a:ext>
            </a:extLst>
          </p:cNvPr>
          <p:cNvSpPr/>
          <p:nvPr/>
        </p:nvSpPr>
        <p:spPr>
          <a:xfrm rot="0">
            <a:off x="1126093" y="3055263"/>
            <a:ext cx="6891814" cy="395049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indent="0" marL="0">
              <a:lnSpc>
                <a:spcPts val="3100"/>
              </a:lnSpc>
              <a:buNone/>
            </a:pPr>
            <a:r>
              <a:rPr dirty="0" lang="en-US" sz="1900">
                <a:solidFill>
                  <a:srgbClr val="3c3939"/>
                </a:solidFill>
                <a:latin typeface="Roboto"/>
              </a:rPr>
              <a:t>Build complex workflows by connecting multiple estimators.</a:t>
            </a:r>
            <a:endParaRPr dirty="0" lang="en-US" sz="1900">
              <a:solidFill>
                <a:srgbClr val="3c3939"/>
              </a:solidFill>
              <a:latin typeface="Roboto"/>
            </a:endParaRPr>
          </a:p>
        </p:txBody>
      </p:sp>
      <p:sp>
        <p:nvSpPr>
          <p:cNvPr id="8" name="Shape 4">
            <a:extLst>
              <a:ext uri="{EF71D1B5-8E5D-40F9-9165-3C4E20CAE312}">
                <a16:creationId xmlns:a16="http://schemas.microsoft.com/office/drawing/2010/main" id="{C9D8A892-6EEF-451B-8B2F-FEA7445D0743}"/>
              </a:ext>
            </a:extLst>
          </p:cNvPr>
          <p:cNvSpPr/>
          <p:nvPr/>
        </p:nvSpPr>
        <p:spPr>
          <a:xfrm rot="0">
            <a:off x="864036" y="3959185"/>
            <a:ext cx="7415926" cy="1453039"/>
          </a:xfrm>
          <a:prstGeom prst="roundRect">
            <a:avLst>
              <a:gd fmla="val 7136" name="adj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9" name="Text 5">
            <a:extLst>
              <a:ext uri="{251A9509-FC5C-4529-839D-ADD3BE14C373}">
                <a16:creationId xmlns:a16="http://schemas.microsoft.com/office/drawing/2010/main" id="{D51B12FB-356A-46E6-9607-9CC48DE1FFC6}"/>
              </a:ext>
            </a:extLst>
          </p:cNvPr>
          <p:cNvSpPr/>
          <p:nvPr/>
        </p:nvSpPr>
        <p:spPr>
          <a:xfrm rot="0">
            <a:off x="1126093" y="4221242"/>
            <a:ext cx="3086100" cy="385763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indent="0" marL="0">
              <a:lnSpc>
                <a:spcPts val="3000"/>
              </a:lnSpc>
              <a:buNone/>
            </a:pPr>
            <a:r>
              <a:rPr dirty="0" lang="en-US" sz="2400">
                <a:solidFill>
                  <a:srgbClr val="3c3939"/>
                </a:solidFill>
                <a:latin typeface="Raleway"/>
              </a:rPr>
              <a:t>Optimization</a:t>
            </a:r>
            <a:endParaRPr dirty="0" lang="en-US" sz="2400">
              <a:solidFill>
                <a:srgbClr val="3c3939"/>
              </a:solidFill>
              <a:latin typeface="Raleway"/>
            </a:endParaRPr>
          </a:p>
        </p:txBody>
      </p:sp>
      <p:sp>
        <p:nvSpPr>
          <p:cNvPr id="10" name="Text 6">
            <a:extLst>
              <a:ext uri="{0001C896-6131-482E-872F-D7F615296A20}">
                <a16:creationId xmlns:a16="http://schemas.microsoft.com/office/drawing/2010/main" id="{322C8884-6751-4C1C-AB00-7D03618A473B}"/>
              </a:ext>
            </a:extLst>
          </p:cNvPr>
          <p:cNvSpPr/>
          <p:nvPr/>
        </p:nvSpPr>
        <p:spPr>
          <a:xfrm rot="0">
            <a:off x="1126093" y="4755118"/>
            <a:ext cx="6891814" cy="395049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indent="0" marL="0">
              <a:lnSpc>
                <a:spcPts val="3100"/>
              </a:lnSpc>
              <a:buNone/>
            </a:pPr>
            <a:r>
              <a:rPr dirty="0" lang="en-US" sz="1900">
                <a:solidFill>
                  <a:srgbClr val="3c3939"/>
                </a:solidFill>
                <a:latin typeface="Roboto"/>
              </a:rPr>
              <a:t>Tune and refine your pipeline for optimal performance.</a:t>
            </a:r>
            <a:endParaRPr dirty="0" lang="en-US" sz="1900">
              <a:solidFill>
                <a:srgbClr val="3c3939"/>
              </a:solidFill>
              <a:latin typeface="Roboto"/>
            </a:endParaRPr>
          </a:p>
        </p:txBody>
      </p:sp>
      <p:sp>
        <p:nvSpPr>
          <p:cNvPr id="11" name="Shape 7">
            <a:extLst>
              <a:ext uri="{7F249B5D-C0A5-4EDB-9C0F-498F34A8F876}">
                <a16:creationId xmlns:a16="http://schemas.microsoft.com/office/drawing/2010/main" id="{B4DE9900-97E5-4FF9-9923-5A385D526C94}"/>
              </a:ext>
            </a:extLst>
          </p:cNvPr>
          <p:cNvSpPr/>
          <p:nvPr/>
        </p:nvSpPr>
        <p:spPr>
          <a:xfrm rot="0">
            <a:off x="864036" y="5659041"/>
            <a:ext cx="7415926" cy="1453039"/>
          </a:xfrm>
          <a:prstGeom prst="roundRect">
            <a:avLst>
              <a:gd fmla="val 7136" name="adj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12" name="Text 8">
            <a:extLst>
              <a:ext uri="{C096A89F-B492-48A5-B1AD-A48F1552062F}">
                <a16:creationId xmlns:a16="http://schemas.microsoft.com/office/drawing/2010/main" id="{61ED6E72-2CE0-4360-A429-5728C31B5A79}"/>
              </a:ext>
            </a:extLst>
          </p:cNvPr>
          <p:cNvSpPr/>
          <p:nvPr/>
        </p:nvSpPr>
        <p:spPr>
          <a:xfrm rot="0">
            <a:off x="1126093" y="5921096"/>
            <a:ext cx="3086100" cy="385763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indent="0" marL="0">
              <a:lnSpc>
                <a:spcPts val="3000"/>
              </a:lnSpc>
              <a:buNone/>
            </a:pPr>
            <a:r>
              <a:rPr dirty="0" lang="en-US" sz="2400">
                <a:solidFill>
                  <a:srgbClr val="3c3939"/>
                </a:solidFill>
                <a:latin typeface="Raleway"/>
              </a:rPr>
              <a:t>Scalability</a:t>
            </a:r>
            <a:endParaRPr dirty="0" lang="en-US" sz="2400">
              <a:solidFill>
                <a:srgbClr val="3c3939"/>
              </a:solidFill>
              <a:latin typeface="Raleway"/>
            </a:endParaRPr>
          </a:p>
        </p:txBody>
      </p:sp>
      <p:sp>
        <p:nvSpPr>
          <p:cNvPr id="13" name="Text 9">
            <a:extLst>
              <a:ext uri="{7D9E94D9-CC81-49DE-8B14-C4AD2D60C8AC}">
                <a16:creationId xmlns:a16="http://schemas.microsoft.com/office/drawing/2010/main" id="{55E59877-0F69-4638-AC5B-BB8EABB9999F}"/>
              </a:ext>
            </a:extLst>
          </p:cNvPr>
          <p:cNvSpPr/>
          <p:nvPr/>
        </p:nvSpPr>
        <p:spPr>
          <a:xfrm rot="0">
            <a:off x="1126093" y="6454972"/>
            <a:ext cx="6891814" cy="395049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indent="0" marL="0">
              <a:lnSpc>
                <a:spcPts val="3100"/>
              </a:lnSpc>
              <a:buNone/>
            </a:pPr>
            <a:r>
              <a:rPr dirty="0" lang="en-US" sz="1900">
                <a:solidFill>
                  <a:srgbClr val="3c3939"/>
                </a:solidFill>
                <a:latin typeface="Roboto"/>
              </a:rPr>
              <a:t>Leverage Spark's distributed processing power.</a:t>
            </a:r>
            <a:endParaRPr dirty="0" lang="en-US" sz="1900">
              <a:solidFill>
                <a:srgbClr val="3c3939"/>
              </a:solidFill>
              <a:latin typeface="Roboto"/>
            </a:endParaRPr>
          </a:p>
        </p:txBody>
      </p:sp>
    </p:spTree>
    <p:extLst>
      <p:ext uri="{4E5BB31A-4B0E-47E3-9453-BF0DB898DE35}">
        <p14:creationId xmlns:p14="http://schemas.microsoft.com/office/powerpoint/2010/main" val="1725855088068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false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
            <a:extLst>
              <a:ext uri="{1148CA22-3E00-4EDD-8022-6633C06361A6}">
                <a16:creationId xmlns:a16="http://schemas.microsoft.com/office/drawing/2010/main" id="{CAB498B5-B830-4AA5-B3DC-2E3C846F7642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486400" cy="8229600"/>
          </a:xfrm>
          <a:prstGeom prst="rect">
            <a:avLst/>
          </a:prstGeom>
          <a:noFill/>
        </p:spPr>
      </p:pic>
      <p:pic>
        <p:nvPicPr>
          <p:cNvPr descr="preencoded.png" id="3" name="Image 1">
            <a:extLst>
              <a:ext uri="{71AF3AD1-0F1F-4438-8400-1643AEB6E42B}">
                <a16:creationId xmlns:a16="http://schemas.microsoft.com/office/drawing/2010/main" id="{7320F0A0-4CBC-44C3-997D-DFBE488CAED9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50200" y="308610"/>
            <a:ext cx="4185880" cy="7612379"/>
          </a:xfrm>
          <a:prstGeom prst="rect">
            <a:avLst/>
          </a:prstGeom>
          <a:noFill/>
        </p:spPr>
      </p:pic>
      <p:sp>
        <p:nvSpPr>
          <p:cNvPr id="4" name="Text 0">
            <a:extLst>
              <a:ext uri="{9DF003D6-672B-4F7A-8D10-78950BD7E8CE}">
                <a16:creationId xmlns:a16="http://schemas.microsoft.com/office/drawing/2010/main" id="{D824C494-5F2A-4E93-99C1-9047E1B19557}"/>
              </a:ext>
            </a:extLst>
          </p:cNvPr>
          <p:cNvSpPr/>
          <p:nvPr/>
        </p:nvSpPr>
        <p:spPr>
          <a:xfrm rot="0">
            <a:off x="6350436" y="1289685"/>
            <a:ext cx="6656189" cy="771525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indent="0" marL="0">
              <a:lnSpc>
                <a:spcPts val="6050"/>
              </a:lnSpc>
              <a:buNone/>
            </a:pPr>
            <a:r>
              <a:rPr dirty="0" err="1" lang="en-US" sz="4850">
                <a:solidFill>
                  <a:srgbClr val="1b1b27"/>
                </a:solidFill>
                <a:latin typeface="Raleway"/>
              </a:rPr>
              <a:t>MLlib</a:t>
            </a:r>
            <a:r>
              <a:rPr dirty="0" lang="en-US" sz="4850">
                <a:solidFill>
                  <a:srgbClr val="1b1b27"/>
                </a:solidFill>
                <a:latin typeface="Raleway"/>
              </a:rPr>
              <a:t> Model Evaluation</a:t>
            </a:r>
            <a:endParaRPr dirty="0" lang="en-US" sz="4850">
              <a:solidFill>
                <a:srgbClr val="1b1b27"/>
              </a:solidFill>
              <a:latin typeface="Raleway"/>
            </a:endParaRPr>
          </a:p>
        </p:txBody>
      </p:sp>
      <p:sp>
        <p:nvSpPr>
          <p:cNvPr id="5" name="Shape 1">
            <a:extLst>
              <a:ext uri="{83F2BD88-D3ED-4F67-8E45-8972E7911CE7}">
                <a16:creationId xmlns:a16="http://schemas.microsoft.com/office/drawing/2010/main" id="{86A08DF5-A67E-4244-BC6E-981F03F657DE}"/>
              </a:ext>
            </a:extLst>
          </p:cNvPr>
          <p:cNvSpPr/>
          <p:nvPr/>
        </p:nvSpPr>
        <p:spPr>
          <a:xfrm rot="0">
            <a:off x="6350436" y="2709148"/>
            <a:ext cx="555427" cy="555427"/>
          </a:xfrm>
          <a:prstGeom prst="roundRect">
            <a:avLst>
              <a:gd fmla="val 18669" name="adj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6" name="Text 2">
            <a:extLst>
              <a:ext uri="{79472156-20A8-4CAE-B0F1-50E7F03F3570}">
                <a16:creationId xmlns:a16="http://schemas.microsoft.com/office/drawing/2010/main" id="{048455A1-5A05-45A9-881A-DD29AD9E0EDA}"/>
              </a:ext>
            </a:extLst>
          </p:cNvPr>
          <p:cNvSpPr/>
          <p:nvPr/>
        </p:nvSpPr>
        <p:spPr>
          <a:xfrm rot="0">
            <a:off x="6548795" y="2801660"/>
            <a:ext cx="158590" cy="370284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ctr" indent="0" marL="0">
              <a:lnSpc>
                <a:spcPts val="2900"/>
              </a:lnSpc>
              <a:buNone/>
            </a:pPr>
            <a:r>
              <a:rPr dirty="0" lang="en-US" sz="2900">
                <a:solidFill>
                  <a:srgbClr val="3c3939"/>
                </a:solidFill>
                <a:latin typeface="Raleway"/>
              </a:rPr>
              <a:t>1</a:t>
            </a:r>
            <a:endParaRPr dirty="0" lang="en-US" sz="2900">
              <a:solidFill>
                <a:srgbClr val="3c3939"/>
              </a:solidFill>
              <a:latin typeface="Raleway"/>
            </a:endParaRPr>
          </a:p>
        </p:txBody>
      </p:sp>
      <p:sp>
        <p:nvSpPr>
          <p:cNvPr id="7" name="Text 3">
            <a:extLst>
              <a:ext uri="{4AE6945C-2457-40E4-9B7A-634FD9542641}">
                <a16:creationId xmlns:a16="http://schemas.microsoft.com/office/drawing/2010/main" id="{D37CBD84-A9EC-491E-9542-BD44F8034B0D}"/>
              </a:ext>
            </a:extLst>
          </p:cNvPr>
          <p:cNvSpPr/>
          <p:nvPr/>
        </p:nvSpPr>
        <p:spPr>
          <a:xfrm rot="0">
            <a:off x="7152680" y="2709148"/>
            <a:ext cx="3086100" cy="385763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indent="0" marL="0">
              <a:lnSpc>
                <a:spcPts val="3000"/>
              </a:lnSpc>
              <a:buNone/>
            </a:pPr>
            <a:r>
              <a:rPr dirty="0" lang="en-US" sz="2400">
                <a:solidFill>
                  <a:srgbClr val="3c3939"/>
                </a:solidFill>
                <a:latin typeface="Raleway"/>
              </a:rPr>
              <a:t>Accuracy</a:t>
            </a:r>
            <a:endParaRPr dirty="0" lang="en-US" sz="2400">
              <a:solidFill>
                <a:srgbClr val="3c3939"/>
              </a:solidFill>
              <a:latin typeface="Raleway"/>
            </a:endParaRPr>
          </a:p>
        </p:txBody>
      </p:sp>
      <p:sp>
        <p:nvSpPr>
          <p:cNvPr id="8" name="Text 4">
            <a:extLst>
              <a:ext uri="{4ABBA35A-DE42-4056-BEB5-F026D60D2397}">
                <a16:creationId xmlns:a16="http://schemas.microsoft.com/office/drawing/2010/main" id="{C49F3DC8-4693-4079-8F55-B6A606BB4CCC}"/>
              </a:ext>
            </a:extLst>
          </p:cNvPr>
          <p:cNvSpPr/>
          <p:nvPr/>
        </p:nvSpPr>
        <p:spPr>
          <a:xfrm rot="0">
            <a:off x="7152680" y="3243024"/>
            <a:ext cx="6613684" cy="395049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indent="0" marL="0">
              <a:lnSpc>
                <a:spcPts val="3100"/>
              </a:lnSpc>
              <a:buNone/>
            </a:pPr>
            <a:r>
              <a:rPr dirty="0" lang="en-US" sz="1900">
                <a:solidFill>
                  <a:srgbClr val="3c3939"/>
                </a:solidFill>
                <a:latin typeface="Roboto"/>
              </a:rPr>
              <a:t>Measure how well your model predicts the target.</a:t>
            </a:r>
            <a:endParaRPr dirty="0" lang="en-US" sz="1900">
              <a:solidFill>
                <a:srgbClr val="3c3939"/>
              </a:solidFill>
              <a:latin typeface="Roboto"/>
            </a:endParaRPr>
          </a:p>
        </p:txBody>
      </p:sp>
      <p:sp>
        <p:nvSpPr>
          <p:cNvPr id="9" name="Shape 5">
            <a:extLst>
              <a:ext uri="{3AA02679-E1CA-47B1-BA40-DE46D0DE90EA}">
                <a16:creationId xmlns:a16="http://schemas.microsoft.com/office/drawing/2010/main" id="{F3E2888A-EFC3-4B44-A228-289AB0DA12A9}"/>
              </a:ext>
            </a:extLst>
          </p:cNvPr>
          <p:cNvSpPr/>
          <p:nvPr/>
        </p:nvSpPr>
        <p:spPr>
          <a:xfrm rot="0">
            <a:off x="6350436" y="4162544"/>
            <a:ext cx="555427" cy="555427"/>
          </a:xfrm>
          <a:prstGeom prst="roundRect">
            <a:avLst>
              <a:gd fmla="val 18669" name="adj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10" name="Text 6">
            <a:extLst>
              <a:ext uri="{078A2455-5ED0-46BF-926F-5857796744CC}">
                <a16:creationId xmlns:a16="http://schemas.microsoft.com/office/drawing/2010/main" id="{1F9933A7-8CCE-48AB-856A-04CD41FCA92A}"/>
              </a:ext>
            </a:extLst>
          </p:cNvPr>
          <p:cNvSpPr/>
          <p:nvPr/>
        </p:nvSpPr>
        <p:spPr>
          <a:xfrm rot="0">
            <a:off x="6531650" y="4255056"/>
            <a:ext cx="193000" cy="370284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ctr" indent="0" marL="0">
              <a:lnSpc>
                <a:spcPts val="2900"/>
              </a:lnSpc>
              <a:buNone/>
            </a:pPr>
            <a:r>
              <a:rPr dirty="0" lang="en-US" sz="2900">
                <a:solidFill>
                  <a:srgbClr val="3c3939"/>
                </a:solidFill>
                <a:latin typeface="Raleway"/>
              </a:rPr>
              <a:t>2</a:t>
            </a:r>
            <a:endParaRPr dirty="0" lang="en-US" sz="2900">
              <a:solidFill>
                <a:srgbClr val="3c3939"/>
              </a:solidFill>
              <a:latin typeface="Raleway"/>
            </a:endParaRPr>
          </a:p>
        </p:txBody>
      </p:sp>
      <p:sp>
        <p:nvSpPr>
          <p:cNvPr id="11" name="Text 7">
            <a:extLst>
              <a:ext uri="{E8E6233C-C468-4AB4-85A2-B3B703A7BD9B}">
                <a16:creationId xmlns:a16="http://schemas.microsoft.com/office/drawing/2010/main" id="{3C0CE521-698D-474B-9EC5-A28F8F1FED12}"/>
              </a:ext>
            </a:extLst>
          </p:cNvPr>
          <p:cNvSpPr/>
          <p:nvPr/>
        </p:nvSpPr>
        <p:spPr>
          <a:xfrm rot="0">
            <a:off x="7152680" y="4162544"/>
            <a:ext cx="3086100" cy="385763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indent="0" marL="0">
              <a:lnSpc>
                <a:spcPts val="3000"/>
              </a:lnSpc>
              <a:buNone/>
            </a:pPr>
            <a:r>
              <a:rPr dirty="0" lang="en-US" sz="2400">
                <a:solidFill>
                  <a:srgbClr val="3c3939"/>
                </a:solidFill>
                <a:latin typeface="Raleway"/>
              </a:rPr>
              <a:t>Precision</a:t>
            </a:r>
            <a:endParaRPr dirty="0" lang="en-US" sz="2400">
              <a:solidFill>
                <a:srgbClr val="3c3939"/>
              </a:solidFill>
              <a:latin typeface="Raleway"/>
            </a:endParaRPr>
          </a:p>
        </p:txBody>
      </p:sp>
      <p:sp>
        <p:nvSpPr>
          <p:cNvPr id="12" name="Text 8">
            <a:extLst>
              <a:ext uri="{00292CD6-F42C-4695-B394-DA0B14B2E7D2}">
                <a16:creationId xmlns:a16="http://schemas.microsoft.com/office/drawing/2010/main" id="{EEAE30EF-1409-4522-A918-6AC25FA1AA88}"/>
              </a:ext>
            </a:extLst>
          </p:cNvPr>
          <p:cNvSpPr/>
          <p:nvPr/>
        </p:nvSpPr>
        <p:spPr>
          <a:xfrm rot="0">
            <a:off x="7152680" y="4696420"/>
            <a:ext cx="6613684" cy="395049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indent="0" marL="0">
              <a:lnSpc>
                <a:spcPts val="3100"/>
              </a:lnSpc>
              <a:buNone/>
            </a:pPr>
            <a:r>
              <a:rPr dirty="0" lang="en-US" sz="1900">
                <a:solidFill>
                  <a:srgbClr val="3c3939"/>
                </a:solidFill>
                <a:latin typeface="Roboto"/>
              </a:rPr>
              <a:t>Assess the reliability of your model's positive predictions.</a:t>
            </a:r>
            <a:endParaRPr dirty="0" lang="en-US" sz="1900">
              <a:solidFill>
                <a:srgbClr val="3c3939"/>
              </a:solidFill>
              <a:latin typeface="Roboto"/>
            </a:endParaRPr>
          </a:p>
        </p:txBody>
      </p:sp>
      <p:sp>
        <p:nvSpPr>
          <p:cNvPr id="13" name="Shape 9">
            <a:extLst>
              <a:ext uri="{EBCE78CD-8FF0-4753-9F75-E3DC843881F9}">
                <a16:creationId xmlns:a16="http://schemas.microsoft.com/office/drawing/2010/main" id="{B7FC483F-0D18-4DBC-ACBF-63D46B99A53B}"/>
              </a:ext>
            </a:extLst>
          </p:cNvPr>
          <p:cNvSpPr/>
          <p:nvPr/>
        </p:nvSpPr>
        <p:spPr>
          <a:xfrm rot="0">
            <a:off x="6350436" y="5615940"/>
            <a:ext cx="555427" cy="555427"/>
          </a:xfrm>
          <a:prstGeom prst="roundRect">
            <a:avLst>
              <a:gd fmla="val 18669" name="adj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14" name="Text 10">
            <a:extLst>
              <a:ext uri="{F92A6A25-FE47-49AE-928F-795ADC104456}">
                <a16:creationId xmlns:a16="http://schemas.microsoft.com/office/drawing/2010/main" id="{E25BE56D-2FA3-49C8-9B7B-7CFB0DC7B49A}"/>
              </a:ext>
            </a:extLst>
          </p:cNvPr>
          <p:cNvSpPr/>
          <p:nvPr/>
        </p:nvSpPr>
        <p:spPr>
          <a:xfrm rot="0">
            <a:off x="6529268" y="5708451"/>
            <a:ext cx="197763" cy="370284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ctr" indent="0" marL="0">
              <a:lnSpc>
                <a:spcPts val="2900"/>
              </a:lnSpc>
              <a:buNone/>
            </a:pPr>
            <a:r>
              <a:rPr dirty="0" lang="en-US" sz="2900">
                <a:solidFill>
                  <a:srgbClr val="3c3939"/>
                </a:solidFill>
                <a:latin typeface="Raleway"/>
              </a:rPr>
              <a:t>3</a:t>
            </a:r>
            <a:endParaRPr dirty="0" lang="en-US" sz="2900">
              <a:solidFill>
                <a:srgbClr val="3c3939"/>
              </a:solidFill>
              <a:latin typeface="Raleway"/>
            </a:endParaRPr>
          </a:p>
        </p:txBody>
      </p:sp>
      <p:sp>
        <p:nvSpPr>
          <p:cNvPr id="15" name="Text 11">
            <a:extLst>
              <a:ext uri="{895F8407-8D8F-42E7-BE31-6E293508C224}">
                <a16:creationId xmlns:a16="http://schemas.microsoft.com/office/drawing/2010/main" id="{39456150-C7C6-4D66-9816-C9CD2F8044D5}"/>
              </a:ext>
            </a:extLst>
          </p:cNvPr>
          <p:cNvSpPr/>
          <p:nvPr/>
        </p:nvSpPr>
        <p:spPr>
          <a:xfrm rot="0">
            <a:off x="7152680" y="5615940"/>
            <a:ext cx="3086100" cy="385763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indent="0" marL="0">
              <a:lnSpc>
                <a:spcPts val="3000"/>
              </a:lnSpc>
              <a:buNone/>
            </a:pPr>
            <a:r>
              <a:rPr dirty="0" lang="en-US" sz="2400">
                <a:solidFill>
                  <a:srgbClr val="3c3939"/>
                </a:solidFill>
                <a:latin typeface="Raleway"/>
              </a:rPr>
              <a:t>Recall</a:t>
            </a:r>
            <a:endParaRPr dirty="0" lang="en-US" sz="2400">
              <a:solidFill>
                <a:srgbClr val="3c3939"/>
              </a:solidFill>
              <a:latin typeface="Raleway"/>
            </a:endParaRPr>
          </a:p>
        </p:txBody>
      </p:sp>
      <p:sp>
        <p:nvSpPr>
          <p:cNvPr id="16" name="Text 12">
            <a:extLst>
              <a:ext uri="{01270E60-32EE-42D5-93A1-C122FCA37FC5}">
                <a16:creationId xmlns:a16="http://schemas.microsoft.com/office/drawing/2010/main" id="{EA0D65B8-8446-4F8E-9F2B-089EE486ADCB}"/>
              </a:ext>
            </a:extLst>
          </p:cNvPr>
          <p:cNvSpPr/>
          <p:nvPr/>
        </p:nvSpPr>
        <p:spPr>
          <a:xfrm rot="0">
            <a:off x="7152680" y="6149816"/>
            <a:ext cx="6613684" cy="790099"/>
          </a:xfrm>
          <a:prstGeom prst="rect">
            <a:avLst/>
          </a:prstGeom>
          <a:noFill/>
          <a:ln/>
        </p:spPr>
        <p:txBody>
          <a:bodyPr anchor="t" bIns="0" lIns="0" rIns="0" rtlCol="0" tIns="0" wrap="square"/>
          <a:lstStyle/>
          <a:p>
            <a:pPr indent="0" marL="0">
              <a:lnSpc>
                <a:spcPts val="3100"/>
              </a:lnSpc>
              <a:buNone/>
            </a:pPr>
            <a:r>
              <a:rPr dirty="0" lang="en-US" sz="1900">
                <a:solidFill>
                  <a:srgbClr val="3c3939"/>
                </a:solidFill>
                <a:latin typeface="Roboto"/>
              </a:rPr>
              <a:t>Determine how many positive instances your model identifies.</a:t>
            </a:r>
            <a:endParaRPr dirty="0" lang="en-US" sz="1900">
              <a:solidFill>
                <a:srgbClr val="3c3939"/>
              </a:solidFill>
              <a:latin typeface="Roboto"/>
            </a:endParaRPr>
          </a:p>
        </p:txBody>
      </p:sp>
    </p:spTree>
    <p:extLst>
      <p:ext uri="{9CB0FA21-FDCF-498C-8320-9BE521E04874}">
        <p14:creationId xmlns:p14="http://schemas.microsoft.com/office/powerpoint/2010/main" val="1725855088072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false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
            <a:extLst>
              <a:ext uri="{705B3635-ECA6-471A-826C-CFC98CB6A56F}">
                <a16:creationId xmlns:a16="http://schemas.microsoft.com/office/drawing/2010/main" id="{FB16BF42-E771-4EF8-ADE0-119C03511F0D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144000" y="0"/>
            <a:ext cx="5486400" cy="8229600"/>
          </a:xfrm>
          <a:prstGeom prst="rect">
            <a:avLst/>
          </a:prstGeom>
          <a:noFill/>
        </p:spPr>
      </p:pic>
      <p:pic>
        <p:nvPicPr>
          <p:cNvPr descr="preencoded.png" id="3" name="Image 1">
            <a:extLst>
              <a:ext uri="{77E27D7C-10D6-4FE2-95CC-4041E42577B2}">
                <a16:creationId xmlns:a16="http://schemas.microsoft.com/office/drawing/2010/main" id="{34ACBCE5-4312-4681-AED6-256F18BB262B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445466" y="2381131"/>
            <a:ext cx="4883468" cy="3467337"/>
          </a:xfrm>
          <a:prstGeom prst="rect">
            <a:avLst/>
          </a:prstGeom>
          <a:noFill/>
        </p:spPr>
      </p:pic>
      <p:sp>
        <p:nvSpPr>
          <p:cNvPr id="4" name="Text 0">
            <a:extLst>
              <a:ext uri="{BDE47A40-45C6-4B5B-9B30-FF1082C640DC}">
                <a16:creationId xmlns:a16="http://schemas.microsoft.com/office/drawing/2010/main" id="{9B8B58F4-46C0-4BAB-A377-8D7CE7F67E23}"/>
              </a:ext>
            </a:extLst>
          </p:cNvPr>
          <p:cNvSpPr/>
          <p:nvPr/>
        </p:nvSpPr>
        <p:spPr>
          <a:xfrm rot="0">
            <a:off x="843677" y="664488"/>
            <a:ext cx="6221610" cy="753307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indent="0" marL="0">
              <a:lnSpc>
                <a:spcPts val="5900"/>
              </a:lnSpc>
              <a:buNone/>
            </a:pPr>
            <a:r>
              <a:rPr dirty="0" err="1" lang="en-US" sz="4700">
                <a:solidFill>
                  <a:srgbClr val="1b1b27"/>
                </a:solidFill>
                <a:latin typeface="Raleway"/>
              </a:rPr>
              <a:t>MLlib</a:t>
            </a:r>
            <a:r>
              <a:rPr dirty="0" lang="en-US" sz="4700">
                <a:solidFill>
                  <a:srgbClr val="1b1b27"/>
                </a:solidFill>
                <a:latin typeface="Raleway"/>
              </a:rPr>
              <a:t> Model Selection</a:t>
            </a:r>
            <a:endParaRPr dirty="0" lang="en-US" sz="4700">
              <a:solidFill>
                <a:srgbClr val="1b1b27"/>
              </a:solidFill>
              <a:latin typeface="Raleway"/>
            </a:endParaRPr>
          </a:p>
        </p:txBody>
      </p:sp>
      <p:pic>
        <p:nvPicPr>
          <p:cNvPr descr="preencoded.png" id="5" name="Image 2">
            <a:extLst>
              <a:ext uri="{4AAFB1B9-F92A-452F-B58E-9107345C226E}">
                <a16:creationId xmlns:a16="http://schemas.microsoft.com/office/drawing/2010/main" id="{3885858F-AF29-433C-80C9-E5F2EAEB9A39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43677" y="1779389"/>
            <a:ext cx="1205389" cy="1928574"/>
          </a:xfrm>
          <a:prstGeom prst="rect">
            <a:avLst/>
          </a:prstGeom>
          <a:noFill/>
        </p:spPr>
      </p:pic>
      <p:sp>
        <p:nvSpPr>
          <p:cNvPr id="6" name="Text 1">
            <a:extLst>
              <a:ext uri="{1178E135-56E0-4429-B41B-CA6F19B2DC72}">
                <a16:creationId xmlns:a16="http://schemas.microsoft.com/office/drawing/2010/main" id="{83CB84C6-0058-4CF0-B8F8-6823A24FD40F}"/>
              </a:ext>
            </a:extLst>
          </p:cNvPr>
          <p:cNvSpPr/>
          <p:nvPr/>
        </p:nvSpPr>
        <p:spPr>
          <a:xfrm rot="0">
            <a:off x="2410658" y="2020372"/>
            <a:ext cx="3307794" cy="376595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l" indent="0" marL="0">
              <a:lnSpc>
                <a:spcPts val="2950"/>
              </a:lnSpc>
              <a:buNone/>
            </a:pPr>
            <a:r>
              <a:rPr dirty="0" lang="en-US" sz="2350">
                <a:solidFill>
                  <a:srgbClr val="3c3939"/>
                </a:solidFill>
                <a:latin typeface="Raleway"/>
              </a:rPr>
              <a:t>Hyperparameter Tuning</a:t>
            </a:r>
            <a:endParaRPr dirty="0" lang="en-US" sz="2350">
              <a:solidFill>
                <a:srgbClr val="3c3939"/>
              </a:solidFill>
              <a:latin typeface="Raleway"/>
            </a:endParaRPr>
          </a:p>
        </p:txBody>
      </p:sp>
      <p:sp>
        <p:nvSpPr>
          <p:cNvPr id="7" name="Text 2">
            <a:extLst>
              <a:ext uri="{5E473AF9-D939-441C-B1D3-95992C92C8B9}">
                <a16:creationId xmlns:a16="http://schemas.microsoft.com/office/drawing/2010/main" id="{817BEE0A-A6C7-41E3-8ACC-4ECEAED9F6C5}"/>
              </a:ext>
            </a:extLst>
          </p:cNvPr>
          <p:cNvSpPr/>
          <p:nvPr/>
        </p:nvSpPr>
        <p:spPr>
          <a:xfrm rot="0">
            <a:off x="2410658" y="2541508"/>
            <a:ext cx="5889664" cy="385763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l" indent="0" marL="0">
              <a:lnSpc>
                <a:spcPts val="3000"/>
              </a:lnSpc>
              <a:buNone/>
            </a:pPr>
            <a:r>
              <a:rPr dirty="0" lang="en-US" sz="1850">
                <a:solidFill>
                  <a:srgbClr val="3c3939"/>
                </a:solidFill>
                <a:latin typeface="Roboto"/>
              </a:rPr>
              <a:t>Optimize model parameters for best performance.</a:t>
            </a:r>
            <a:endParaRPr dirty="0" lang="en-US" sz="1850">
              <a:solidFill>
                <a:srgbClr val="3c3939"/>
              </a:solidFill>
              <a:latin typeface="Roboto"/>
            </a:endParaRPr>
          </a:p>
        </p:txBody>
      </p:sp>
      <p:pic>
        <p:nvPicPr>
          <p:cNvPr descr="preencoded.png" id="8" name="Image 3">
            <a:extLst>
              <a:ext uri="{9404481A-5458-4F5F-9359-1FB1EE1E43E9}">
                <a16:creationId xmlns:a16="http://schemas.microsoft.com/office/drawing/2010/main" id="{4E3EB2C5-C480-4177-A8ED-444F417024C3}"/>
              </a:ext>
            </a:extLst>
          </p:cNvPr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43677" y="3707963"/>
            <a:ext cx="1205389" cy="1928574"/>
          </a:xfrm>
          <a:prstGeom prst="rect">
            <a:avLst/>
          </a:prstGeom>
          <a:noFill/>
        </p:spPr>
      </p:pic>
      <p:sp>
        <p:nvSpPr>
          <p:cNvPr id="9" name="Text 3">
            <a:extLst>
              <a:ext uri="{B6893A4E-79AB-49BC-B505-9F42D1275B27}">
                <a16:creationId xmlns:a16="http://schemas.microsoft.com/office/drawing/2010/main" id="{F598E761-5D74-4776-BD25-7BFBA023CDBE}"/>
              </a:ext>
            </a:extLst>
          </p:cNvPr>
          <p:cNvSpPr/>
          <p:nvPr/>
        </p:nvSpPr>
        <p:spPr>
          <a:xfrm rot="0">
            <a:off x="2410658" y="3948946"/>
            <a:ext cx="3013472" cy="376595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l" indent="0" marL="0">
              <a:lnSpc>
                <a:spcPts val="2950"/>
              </a:lnSpc>
              <a:buNone/>
            </a:pPr>
            <a:r>
              <a:rPr dirty="0" lang="en-US" sz="2350">
                <a:solidFill>
                  <a:srgbClr val="3c3939"/>
                </a:solidFill>
                <a:latin typeface="Raleway"/>
              </a:rPr>
              <a:t>Model Comparison</a:t>
            </a:r>
            <a:endParaRPr dirty="0" lang="en-US" sz="2350">
              <a:solidFill>
                <a:srgbClr val="3c3939"/>
              </a:solidFill>
              <a:latin typeface="Raleway"/>
            </a:endParaRPr>
          </a:p>
        </p:txBody>
      </p:sp>
      <p:sp>
        <p:nvSpPr>
          <p:cNvPr id="10" name="Text 4">
            <a:extLst>
              <a:ext uri="{60DA8B80-BCD8-4EE9-9B35-F6C79F27BC77}">
                <a16:creationId xmlns:a16="http://schemas.microsoft.com/office/drawing/2010/main" id="{39498704-619F-4345-A0B6-E5F7B5DEE30E}"/>
              </a:ext>
            </a:extLst>
          </p:cNvPr>
          <p:cNvSpPr/>
          <p:nvPr/>
        </p:nvSpPr>
        <p:spPr>
          <a:xfrm rot="0">
            <a:off x="2410658" y="4470082"/>
            <a:ext cx="5889664" cy="385763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l" indent="0" marL="0">
              <a:lnSpc>
                <a:spcPts val="3000"/>
              </a:lnSpc>
              <a:buNone/>
            </a:pPr>
            <a:r>
              <a:rPr dirty="0" lang="en-US" sz="1850">
                <a:solidFill>
                  <a:srgbClr val="3c3939"/>
                </a:solidFill>
                <a:latin typeface="Roboto"/>
              </a:rPr>
              <a:t>Evaluate and select the most suitable model.</a:t>
            </a:r>
            <a:endParaRPr dirty="0" lang="en-US" sz="1850">
              <a:solidFill>
                <a:srgbClr val="3c3939"/>
              </a:solidFill>
              <a:latin typeface="Roboto"/>
            </a:endParaRPr>
          </a:p>
        </p:txBody>
      </p:sp>
      <p:pic>
        <p:nvPicPr>
          <p:cNvPr descr="preencoded.png" id="11" name="Image 4">
            <a:extLst>
              <a:ext uri="{E3E4DD35-360F-465B-A117-B9DA50C351EC}">
                <a16:creationId xmlns:a16="http://schemas.microsoft.com/office/drawing/2010/main" id="{31620634-B300-4BF5-98BB-D032982B7335}"/>
              </a:ext>
            </a:extLst>
          </p:cNvPr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43677" y="5636538"/>
            <a:ext cx="1205389" cy="1928574"/>
          </a:xfrm>
          <a:prstGeom prst="rect">
            <a:avLst/>
          </a:prstGeom>
          <a:noFill/>
        </p:spPr>
      </p:pic>
      <p:sp>
        <p:nvSpPr>
          <p:cNvPr id="12" name="Text 5">
            <a:extLst>
              <a:ext uri="{0233746F-FA51-47C3-9219-4B6C02EA09E2}">
                <a16:creationId xmlns:a16="http://schemas.microsoft.com/office/drawing/2010/main" id="{C16108E3-8C09-436D-8158-27D49C67CDA7}"/>
              </a:ext>
            </a:extLst>
          </p:cNvPr>
          <p:cNvSpPr/>
          <p:nvPr/>
        </p:nvSpPr>
        <p:spPr>
          <a:xfrm rot="0">
            <a:off x="2410658" y="5877520"/>
            <a:ext cx="3013472" cy="376595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l" indent="0" marL="0">
              <a:lnSpc>
                <a:spcPts val="2950"/>
              </a:lnSpc>
              <a:buNone/>
            </a:pPr>
            <a:r>
              <a:rPr dirty="0" lang="en-US" sz="2350">
                <a:solidFill>
                  <a:srgbClr val="3c3939"/>
                </a:solidFill>
                <a:latin typeface="Raleway"/>
              </a:rPr>
              <a:t>Cross-Validation</a:t>
            </a:r>
            <a:endParaRPr dirty="0" lang="en-US" sz="2350">
              <a:solidFill>
                <a:srgbClr val="3c3939"/>
              </a:solidFill>
              <a:latin typeface="Raleway"/>
            </a:endParaRPr>
          </a:p>
        </p:txBody>
      </p:sp>
      <p:sp>
        <p:nvSpPr>
          <p:cNvPr id="13" name="Text 6">
            <a:extLst>
              <a:ext uri="{5C6FCA47-7C8B-4296-A9E9-15D5F6E6553B}">
                <a16:creationId xmlns:a16="http://schemas.microsoft.com/office/drawing/2010/main" id="{B5BAAF29-6B6F-40F0-8151-4F0B1B68C6E8}"/>
              </a:ext>
            </a:extLst>
          </p:cNvPr>
          <p:cNvSpPr/>
          <p:nvPr/>
        </p:nvSpPr>
        <p:spPr>
          <a:xfrm rot="0">
            <a:off x="2410658" y="6398657"/>
            <a:ext cx="5889664" cy="385763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l" indent="0" marL="0">
              <a:lnSpc>
                <a:spcPts val="3000"/>
              </a:lnSpc>
              <a:buNone/>
            </a:pPr>
            <a:r>
              <a:rPr dirty="0" lang="en-US" sz="1850">
                <a:solidFill>
                  <a:srgbClr val="3c3939"/>
                </a:solidFill>
                <a:latin typeface="Roboto"/>
              </a:rPr>
              <a:t>Ensure robust and unbiased model evaluation.</a:t>
            </a:r>
            <a:endParaRPr dirty="0" lang="en-US" sz="1850">
              <a:solidFill>
                <a:srgbClr val="3c3939"/>
              </a:solidFill>
              <a:latin typeface="Roboto"/>
            </a:endParaRPr>
          </a:p>
        </p:txBody>
      </p:sp>
    </p:spTree>
    <p:extLst>
      <p:ext uri="{4D30E941-C0DA-4B96-A01C-C0693CECE28F}">
        <p14:creationId xmlns:p14="http://schemas.microsoft.com/office/powerpoint/2010/main" val="1725855088075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false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
            <a:extLst>
              <a:ext uri="{6E542931-5C18-48DA-AC7D-AC439E93BA5C}">
                <a16:creationId xmlns:a16="http://schemas.microsoft.com/office/drawing/2010/main" id="{690D2E15-8B10-48D5-ACEF-B5872A4679E5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415224" y="2347317"/>
            <a:ext cx="4943832" cy="3534847"/>
          </a:xfrm>
          <a:prstGeom prst="rect">
            <a:avLst/>
          </a:prstGeom>
          <a:noFill/>
        </p:spPr>
      </p:pic>
      <p:sp>
        <p:nvSpPr>
          <p:cNvPr id="3" name="Text 0">
            <a:extLst>
              <a:ext uri="{20AF84BB-7786-4580-A0AB-84F5FB05902B}">
                <a16:creationId xmlns:a16="http://schemas.microsoft.com/office/drawing/2010/main" id="{F905BC11-550C-465D-A712-4DFFB7590109}"/>
              </a:ext>
            </a:extLst>
          </p:cNvPr>
          <p:cNvSpPr/>
          <p:nvPr/>
        </p:nvSpPr>
        <p:spPr>
          <a:xfrm rot="0">
            <a:off x="759500" y="598527"/>
            <a:ext cx="5783104" cy="678179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indent="0" marL="0">
              <a:lnSpc>
                <a:spcPts val="5300"/>
              </a:lnSpc>
              <a:buNone/>
            </a:pPr>
            <a:r>
              <a:rPr dirty="0" err="1" lang="en-US" sz="4250">
                <a:solidFill>
                  <a:srgbClr val="1b1b27"/>
                </a:solidFill>
                <a:latin typeface="Raleway"/>
              </a:rPr>
              <a:t>MLlib</a:t>
            </a:r>
            <a:r>
              <a:rPr dirty="0" lang="en-US" sz="4250">
                <a:solidFill>
                  <a:srgbClr val="1b1b27"/>
                </a:solidFill>
                <a:latin typeface="Raleway"/>
              </a:rPr>
              <a:t> Advanced Topics</a:t>
            </a:r>
            <a:endParaRPr dirty="0" lang="en-US" sz="4250">
              <a:solidFill>
                <a:srgbClr val="1b1b27"/>
              </a:solidFill>
              <a:latin typeface="Raleway"/>
            </a:endParaRPr>
          </a:p>
        </p:txBody>
      </p:sp>
      <p:pic>
        <p:nvPicPr>
          <p:cNvPr descr="preencoded.png" id="4" name="Image 1">
            <a:extLst>
              <a:ext uri="{583C5E29-46A1-488B-B2F1-3F17CFEA9855}">
                <a16:creationId xmlns:a16="http://schemas.microsoft.com/office/drawing/2010/main" id="{24A631A7-0B83-4420-A422-0BB918D5F41E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59500" y="1602105"/>
            <a:ext cx="542448" cy="542448"/>
          </a:xfrm>
          <a:prstGeom prst="rect">
            <a:avLst/>
          </a:prstGeom>
          <a:noFill/>
        </p:spPr>
      </p:pic>
      <p:sp>
        <p:nvSpPr>
          <p:cNvPr id="5" name="Text 1">
            <a:extLst>
              <a:ext uri="{7041F2FC-10E1-4B51-93F4-A06C0508E57A}">
                <a16:creationId xmlns:a16="http://schemas.microsoft.com/office/drawing/2010/main" id="{1DA8132D-6BAF-468B-BBE2-9D8F4A5EDE05}"/>
              </a:ext>
            </a:extLst>
          </p:cNvPr>
          <p:cNvSpPr/>
          <p:nvPr/>
        </p:nvSpPr>
        <p:spPr>
          <a:xfrm rot="0">
            <a:off x="759500" y="2361486"/>
            <a:ext cx="2712482" cy="338970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l" indent="0" marL="0">
              <a:lnSpc>
                <a:spcPts val="2650"/>
              </a:lnSpc>
              <a:buNone/>
            </a:pPr>
            <a:r>
              <a:rPr dirty="0" lang="en-US" sz="2100">
                <a:solidFill>
                  <a:srgbClr val="3c3939"/>
                </a:solidFill>
                <a:latin typeface="Raleway"/>
              </a:rPr>
              <a:t>Deep Learning</a:t>
            </a:r>
            <a:endParaRPr dirty="0" lang="en-US" sz="2100">
              <a:solidFill>
                <a:srgbClr val="3c3939"/>
              </a:solidFill>
              <a:latin typeface="Raleway"/>
            </a:endParaRPr>
          </a:p>
        </p:txBody>
      </p:sp>
      <p:sp>
        <p:nvSpPr>
          <p:cNvPr id="6" name="Text 2">
            <a:extLst>
              <a:ext uri="{5892A246-FA7A-40E5-A6C3-E26037BD5FA7}">
                <a16:creationId xmlns:a16="http://schemas.microsoft.com/office/drawing/2010/main" id="{608FED4B-B41E-46C3-9F9D-3257C6CB1AC0}"/>
              </a:ext>
            </a:extLst>
          </p:cNvPr>
          <p:cNvSpPr/>
          <p:nvPr/>
        </p:nvSpPr>
        <p:spPr>
          <a:xfrm rot="0">
            <a:off x="759500" y="2830591"/>
            <a:ext cx="7625000" cy="347186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l" indent="0" marL="0">
              <a:lnSpc>
                <a:spcPts val="2700"/>
              </a:lnSpc>
              <a:buNone/>
            </a:pPr>
            <a:r>
              <a:rPr dirty="0" lang="en-US" sz="1700">
                <a:solidFill>
                  <a:srgbClr val="3c3939"/>
                </a:solidFill>
                <a:latin typeface="Roboto"/>
              </a:rPr>
              <a:t>Leverage powerful neural network models.</a:t>
            </a:r>
            <a:endParaRPr dirty="0" lang="en-US" sz="1700">
              <a:solidFill>
                <a:srgbClr val="3c3939"/>
              </a:solidFill>
              <a:latin typeface="Roboto"/>
            </a:endParaRPr>
          </a:p>
        </p:txBody>
      </p:sp>
      <p:pic>
        <p:nvPicPr>
          <p:cNvPr descr="preencoded.png" id="7" name="Image 2">
            <a:extLst>
              <a:ext uri="{1308C85A-4F86-4083-85FC-D8DA60BFDD04}">
                <a16:creationId xmlns:a16="http://schemas.microsoft.com/office/drawing/2010/main" id="{38D4D46C-ACDD-4735-B850-BA07A30396B8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59500" y="3828693"/>
            <a:ext cx="542448" cy="542448"/>
          </a:xfrm>
          <a:prstGeom prst="rect">
            <a:avLst/>
          </a:prstGeom>
          <a:noFill/>
        </p:spPr>
      </p:pic>
      <p:sp>
        <p:nvSpPr>
          <p:cNvPr id="8" name="Text 3">
            <a:extLst>
              <a:ext uri="{F7B85B5C-7245-43DE-8B28-2F9FA6529C8C}">
                <a16:creationId xmlns:a16="http://schemas.microsoft.com/office/drawing/2010/main" id="{542170F6-FA91-4EE9-8544-78BE0A25FB46}"/>
              </a:ext>
            </a:extLst>
          </p:cNvPr>
          <p:cNvSpPr/>
          <p:nvPr/>
        </p:nvSpPr>
        <p:spPr>
          <a:xfrm rot="0">
            <a:off x="759500" y="4588073"/>
            <a:ext cx="2712482" cy="338970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l" indent="0" marL="0">
              <a:lnSpc>
                <a:spcPts val="2650"/>
              </a:lnSpc>
              <a:buNone/>
            </a:pPr>
            <a:r>
              <a:rPr dirty="0" err="1" lang="en-US" sz="2100">
                <a:solidFill>
                  <a:srgbClr val="3c3939"/>
                </a:solidFill>
                <a:latin typeface="Raleway"/>
              </a:rPr>
              <a:t>NLP</a:t>
            </a:r>
            <a:endParaRPr dirty="0" err="1" lang="en-US" sz="2100">
              <a:solidFill>
                <a:srgbClr val="3c3939"/>
              </a:solidFill>
              <a:latin typeface="Raleway"/>
            </a:endParaRPr>
          </a:p>
        </p:txBody>
      </p:sp>
      <p:sp>
        <p:nvSpPr>
          <p:cNvPr id="9" name="Text 4">
            <a:extLst>
              <a:ext uri="{555191F7-1810-414F-8368-7A3B74C832A4}">
                <a16:creationId xmlns:a16="http://schemas.microsoft.com/office/drawing/2010/main" id="{1ECAF116-556D-4782-B4C9-282A8AEB8689}"/>
              </a:ext>
            </a:extLst>
          </p:cNvPr>
          <p:cNvSpPr/>
          <p:nvPr/>
        </p:nvSpPr>
        <p:spPr>
          <a:xfrm rot="0">
            <a:off x="759500" y="5057179"/>
            <a:ext cx="7625000" cy="347186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l" indent="0" marL="0">
              <a:lnSpc>
                <a:spcPts val="2700"/>
              </a:lnSpc>
              <a:buNone/>
            </a:pPr>
            <a:r>
              <a:rPr dirty="0" lang="en-US" sz="1700">
                <a:solidFill>
                  <a:srgbClr val="3c3939"/>
                </a:solidFill>
                <a:latin typeface="Roboto"/>
              </a:rPr>
              <a:t>Analyze and process textual data.</a:t>
            </a:r>
            <a:endParaRPr dirty="0" lang="en-US" sz="1700">
              <a:solidFill>
                <a:srgbClr val="3c3939"/>
              </a:solidFill>
              <a:latin typeface="Roboto"/>
            </a:endParaRPr>
          </a:p>
        </p:txBody>
      </p:sp>
      <p:pic>
        <p:nvPicPr>
          <p:cNvPr descr="preencoded.png" id="10" name="Image 3">
            <a:extLst>
              <a:ext uri="{7F6A7CC1-2496-4362-8C27-1498FFA1FFE1}">
                <a16:creationId xmlns:a16="http://schemas.microsoft.com/office/drawing/2010/main" id="{2160B0A6-8626-46CC-80E5-B4E294CCF8F0}"/>
              </a:ext>
            </a:extLst>
          </p:cNvPr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59500" y="6055280"/>
            <a:ext cx="542448" cy="542448"/>
          </a:xfrm>
          <a:prstGeom prst="rect">
            <a:avLst/>
          </a:prstGeom>
          <a:noFill/>
        </p:spPr>
      </p:pic>
      <p:sp>
        <p:nvSpPr>
          <p:cNvPr id="11" name="Text 5">
            <a:extLst>
              <a:ext uri="{E5C62431-CB75-4B6C-8062-39C8F9394092}">
                <a16:creationId xmlns:a16="http://schemas.microsoft.com/office/drawing/2010/main" id="{688E818A-3494-4025-83A5-E540EA868195}"/>
              </a:ext>
            </a:extLst>
          </p:cNvPr>
          <p:cNvSpPr/>
          <p:nvPr/>
        </p:nvSpPr>
        <p:spPr>
          <a:xfrm rot="0">
            <a:off x="759500" y="6814660"/>
            <a:ext cx="2712482" cy="338970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l" indent="0" marL="0">
              <a:lnSpc>
                <a:spcPts val="2650"/>
              </a:lnSpc>
              <a:buNone/>
            </a:pPr>
            <a:r>
              <a:rPr dirty="0" lang="en-US" sz="2100">
                <a:solidFill>
                  <a:srgbClr val="3c3939"/>
                </a:solidFill>
                <a:latin typeface="Raleway"/>
              </a:rPr>
              <a:t>Time Series</a:t>
            </a:r>
            <a:endParaRPr dirty="0" lang="en-US" sz="2100">
              <a:solidFill>
                <a:srgbClr val="3c3939"/>
              </a:solidFill>
              <a:latin typeface="Raleway"/>
            </a:endParaRPr>
          </a:p>
        </p:txBody>
      </p:sp>
      <p:sp>
        <p:nvSpPr>
          <p:cNvPr id="12" name="Text 6">
            <a:extLst>
              <a:ext uri="{D07199C1-4EB2-406C-89A5-75A7407F75C1}">
                <a16:creationId xmlns:a16="http://schemas.microsoft.com/office/drawing/2010/main" id="{FD473CBA-E1C4-4AA7-B25E-75667328F512}"/>
              </a:ext>
            </a:extLst>
          </p:cNvPr>
          <p:cNvSpPr/>
          <p:nvPr/>
        </p:nvSpPr>
        <p:spPr>
          <a:xfrm rot="0">
            <a:off x="759500" y="7283768"/>
            <a:ext cx="7625000" cy="347186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l" indent="0" marL="0">
              <a:lnSpc>
                <a:spcPts val="2700"/>
              </a:lnSpc>
              <a:buNone/>
            </a:pPr>
            <a:r>
              <a:rPr dirty="0" lang="en-US" sz="1700">
                <a:solidFill>
                  <a:srgbClr val="3c3939"/>
                </a:solidFill>
                <a:latin typeface="Roboto"/>
              </a:rPr>
              <a:t>Model and forecast temporal data.</a:t>
            </a:r>
            <a:endParaRPr dirty="0" lang="en-US" sz="1700">
              <a:solidFill>
                <a:srgbClr val="3c3939"/>
              </a:solidFill>
              <a:latin typeface="Roboto"/>
            </a:endParaRPr>
          </a:p>
        </p:txBody>
      </p:sp>
    </p:spTree>
    <p:extLst>
      <p:ext uri="{B8A06633-5636-46A7-87AF-A3F6F48C7559}">
        <p14:creationId xmlns:p14="http://schemas.microsoft.com/office/powerpoint/2010/main" val="1725855088078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false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
            <a:extLst>
              <a:ext uri="{860A9CDA-1B86-42AE-A904-FD29813F2149}">
                <a16:creationId xmlns:a16="http://schemas.microsoft.com/office/drawing/2010/main" id="{E6391737-D450-4611-BB49-694FA806EE6C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4630400" cy="3086100"/>
          </a:xfrm>
          <a:prstGeom prst="rect">
            <a:avLst/>
          </a:prstGeom>
          <a:noFill/>
        </p:spPr>
      </p:pic>
      <p:pic>
        <p:nvPicPr>
          <p:cNvPr descr="preencoded.png" id="3" name="Image 1">
            <a:extLst>
              <a:ext uri="{E3E0021E-AC6C-4B98-86BE-8495CC5733A1}">
                <a16:creationId xmlns:a16="http://schemas.microsoft.com/office/drawing/2010/main" id="{3E91A79F-FCAA-44AA-BEDD-465C2F8145E1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152668" y="308610"/>
            <a:ext cx="4324945" cy="2468880"/>
          </a:xfrm>
          <a:prstGeom prst="rect">
            <a:avLst/>
          </a:prstGeom>
          <a:noFill/>
        </p:spPr>
      </p:pic>
      <p:sp>
        <p:nvSpPr>
          <p:cNvPr id="4" name="Text 0">
            <a:extLst>
              <a:ext uri="{2349D3EB-D0C8-42D2-A532-C364A3C17A10}">
                <a16:creationId xmlns:a16="http://schemas.microsoft.com/office/drawing/2010/main" id="{21BD5F3B-1791-44A7-BDA9-D970AF0901A6}"/>
              </a:ext>
            </a:extLst>
          </p:cNvPr>
          <p:cNvSpPr/>
          <p:nvPr/>
        </p:nvSpPr>
        <p:spPr>
          <a:xfrm rot="0">
            <a:off x="864036" y="4691896"/>
            <a:ext cx="7082076" cy="771525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indent="0" marL="0">
              <a:lnSpc>
                <a:spcPts val="6050"/>
              </a:lnSpc>
              <a:buNone/>
            </a:pPr>
            <a:r>
              <a:rPr dirty="0" lang="en-US" sz="4850">
                <a:solidFill>
                  <a:srgbClr val="1b1b27"/>
                </a:solidFill>
                <a:latin typeface="Raleway"/>
              </a:rPr>
              <a:t>Mastering PySpark </a:t>
            </a:r>
            <a:r>
              <a:rPr dirty="0" err="1" lang="en-US" sz="4850">
                <a:solidFill>
                  <a:srgbClr val="1b1b27"/>
                </a:solidFill>
                <a:latin typeface="Raleway"/>
              </a:rPr>
              <a:t>MLlib</a:t>
            </a:r>
            <a:endParaRPr dirty="0" err="1" lang="en-US" sz="4850">
              <a:solidFill>
                <a:srgbClr val="1b1b27"/>
              </a:solidFill>
              <a:latin typeface="Raleway"/>
            </a:endParaRPr>
          </a:p>
        </p:txBody>
      </p:sp>
      <p:sp>
        <p:nvSpPr>
          <p:cNvPr id="5" name="Text 1">
            <a:extLst>
              <a:ext uri="{B8FB93F9-4871-4532-91C0-EB85ED6A271E}">
                <a16:creationId xmlns:a16="http://schemas.microsoft.com/office/drawing/2010/main" id="{3FA41F3E-CFE1-4D2F-A42B-FD1678B1AE7C}"/>
              </a:ext>
            </a:extLst>
          </p:cNvPr>
          <p:cNvSpPr/>
          <p:nvPr/>
        </p:nvSpPr>
        <p:spPr>
          <a:xfrm rot="0">
            <a:off x="864036" y="5833704"/>
            <a:ext cx="12902327" cy="790099"/>
          </a:xfrm>
          <a:prstGeom prst="rect">
            <a:avLst/>
          </a:prstGeom>
          <a:noFill/>
          <a:ln/>
        </p:spPr>
        <p:txBody>
          <a:bodyPr anchor="t" bIns="0" lIns="0" rIns="0" rtlCol="0" tIns="0" wrap="square"/>
          <a:lstStyle/>
          <a:p>
            <a:pPr indent="0" marL="0">
              <a:lnSpc>
                <a:spcPts val="3100"/>
              </a:lnSpc>
              <a:buNone/>
            </a:pPr>
            <a:r>
              <a:rPr dirty="0" lang="en-US" sz="1900">
                <a:solidFill>
                  <a:srgbClr val="3c3939"/>
                </a:solidFill>
                <a:latin typeface="Roboto"/>
              </a:rPr>
              <a:t>Unlock the full potential of big data machine learning with PySpark </a:t>
            </a:r>
            <a:r>
              <a:rPr dirty="0" err="1" lang="en-US" sz="1900">
                <a:solidFill>
                  <a:srgbClr val="3c3939"/>
                </a:solidFill>
                <a:latin typeface="Roboto"/>
              </a:rPr>
              <a:t>MLlib</a:t>
            </a:r>
            <a:r>
              <a:rPr dirty="0" lang="en-US" sz="1900">
                <a:solidFill>
                  <a:srgbClr val="3c3939"/>
                </a:solidFill>
                <a:latin typeface="Roboto"/>
              </a:rPr>
              <a:t>. Explore advanced techniques and stay at the forefront of the rapidly evolving field of data science.</a:t>
            </a:r>
            <a:endParaRPr dirty="0" lang="en-US" sz="1900">
              <a:solidFill>
                <a:srgbClr val="3c3939"/>
              </a:solidFill>
              <a:latin typeface="Roboto"/>
            </a:endParaRPr>
          </a:p>
        </p:txBody>
      </p:sp>
    </p:spTree>
    <p:extLst>
      <p:ext uri="{0DA4DA93-73CE-47D5-8C72-648F0342BD8F}">
        <p14:creationId xmlns:p14="http://schemas.microsoft.com/office/powerpoint/2010/main" val="1725855088081"/>
      </p:ext>
    </p:extLst>
  </p:cSld>
  <p:clrMapOvr>
    <a:masterClrMapping/>
  </p:clrMapOvr>
</p:sld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4999"/>
                <a:lumMod val="110000"/>
              </a:schemeClr>
            </a:gs>
            <a:gs pos="50000">
              <a:schemeClr val="phClr">
                <a:tint val="73000"/>
                <a:satMod val="103000"/>
                <a:lumMod val="104999"/>
              </a:schemeClr>
            </a:gs>
            <a:gs pos="100000">
              <a:schemeClr val="phClr">
                <a:tint val="81000"/>
                <a:satMod val="109000"/>
                <a:lumMod val="104999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cap="flat" w="6350">
          <a:solidFill>
            <a:schemeClr val="phClr"/>
          </a:solidFill>
          <a:prstDash val="solid"/>
          <a:miter lim="800000"/>
        </a:ln>
        <a:ln cap="flat" w="12700">
          <a:solidFill>
            <a:schemeClr val="phClr"/>
          </a:solidFill>
          <a:prstDash val="solid"/>
          <a:miter lim="800000"/>
        </a:ln>
        <a:ln cap="flat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4999"/>
                <a:lumMod val="110000"/>
              </a:schemeClr>
            </a:gs>
            <a:gs pos="50000">
              <a:schemeClr val="phClr">
                <a:tint val="73000"/>
                <a:satMod val="103000"/>
                <a:lumMod val="104999"/>
              </a:schemeClr>
            </a:gs>
            <a:gs pos="100000">
              <a:schemeClr val="phClr">
                <a:tint val="81000"/>
                <a:satMod val="109000"/>
                <a:lumMod val="104999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cap="flat" w="6350">
          <a:solidFill>
            <a:schemeClr val="phClr"/>
          </a:solidFill>
          <a:prstDash val="solid"/>
          <a:miter lim="800000"/>
        </a:ln>
        <a:ln cap="flat" w="12700">
          <a:solidFill>
            <a:schemeClr val="phClr"/>
          </a:solidFill>
          <a:prstDash val="solid"/>
          <a:miter lim="800000"/>
        </a:ln>
        <a:ln cap="flat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si:type="dcterms:W3CDTF">2024-09-09T09:39:02Z</dcterms:created>
  <dcterms:modified xsi:type="dcterms:W3CDTF">2024-09-09T09:40:27Z</dcterms:modified>
</cp:coreProperties>
</file>