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F72C3-CF71-4345-BFD1-0B94B8E994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E4E65-2362-4E35-81C9-9DF8E88802B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Which movies contributed the most/least to revenue gain?</a:t>
          </a:r>
          <a:endParaRPr lang="en-US"/>
        </a:p>
      </dgm:t>
    </dgm:pt>
    <dgm:pt modelId="{87B65762-C8BD-4C09-8657-1C948D29C788}" type="parTrans" cxnId="{6483379C-F2DC-4E4A-884C-BC3AD3B6810F}">
      <dgm:prSet/>
      <dgm:spPr/>
      <dgm:t>
        <a:bodyPr/>
        <a:lstStyle/>
        <a:p>
          <a:endParaRPr lang="en-US"/>
        </a:p>
      </dgm:t>
    </dgm:pt>
    <dgm:pt modelId="{0E659E8B-9BA3-4078-B3BB-6A08A7604F2A}" type="sibTrans" cxnId="{6483379C-F2DC-4E4A-884C-BC3AD3B6810F}">
      <dgm:prSet/>
      <dgm:spPr/>
      <dgm:t>
        <a:bodyPr/>
        <a:lstStyle/>
        <a:p>
          <a:endParaRPr lang="en-US"/>
        </a:p>
      </dgm:t>
    </dgm:pt>
    <dgm:pt modelId="{9E2C1EF6-C331-4ABA-95B9-58B693975C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What was the average rental duration for all videos?</a:t>
          </a:r>
          <a:endParaRPr lang="en-US"/>
        </a:p>
      </dgm:t>
    </dgm:pt>
    <dgm:pt modelId="{27BA8AA3-9BDB-41AA-A5DE-A009F9A1A5A7}" type="parTrans" cxnId="{D4CA5A99-B40A-4996-BC43-F84B26BBD962}">
      <dgm:prSet/>
      <dgm:spPr/>
      <dgm:t>
        <a:bodyPr/>
        <a:lstStyle/>
        <a:p>
          <a:endParaRPr lang="en-US"/>
        </a:p>
      </dgm:t>
    </dgm:pt>
    <dgm:pt modelId="{5BACA096-89F4-4B07-B673-025465D7FA2B}" type="sibTrans" cxnId="{D4CA5A99-B40A-4996-BC43-F84B26BBD962}">
      <dgm:prSet/>
      <dgm:spPr/>
      <dgm:t>
        <a:bodyPr/>
        <a:lstStyle/>
        <a:p>
          <a:endParaRPr lang="en-US"/>
        </a:p>
      </dgm:t>
    </dgm:pt>
    <dgm:pt modelId="{DE0B6944-2B04-4601-ACB6-11761F805E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Which countries are </a:t>
          </a:r>
          <a:r>
            <a:rPr lang="en-GB" dirty="0" err="1"/>
            <a:t>Rockbuster</a:t>
          </a:r>
          <a:r>
            <a:rPr lang="en-GB" dirty="0"/>
            <a:t> customers based in?</a:t>
          </a:r>
          <a:endParaRPr lang="en-US" dirty="0"/>
        </a:p>
      </dgm:t>
    </dgm:pt>
    <dgm:pt modelId="{356FE583-C2AD-4473-8067-9C2112A5604D}" type="parTrans" cxnId="{A3EE24AA-1AA4-40D6-9DB7-DCB9D81B9F0C}">
      <dgm:prSet/>
      <dgm:spPr/>
      <dgm:t>
        <a:bodyPr/>
        <a:lstStyle/>
        <a:p>
          <a:endParaRPr lang="en-US"/>
        </a:p>
      </dgm:t>
    </dgm:pt>
    <dgm:pt modelId="{F659B27E-355A-4E88-A36D-416F7B1A91B1}" type="sibTrans" cxnId="{A3EE24AA-1AA4-40D6-9DB7-DCB9D81B9F0C}">
      <dgm:prSet/>
      <dgm:spPr/>
      <dgm:t>
        <a:bodyPr/>
        <a:lstStyle/>
        <a:p>
          <a:endParaRPr lang="en-US"/>
        </a:p>
      </dgm:t>
    </dgm:pt>
    <dgm:pt modelId="{3FC7349A-53DE-466F-B20C-3EF6767368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Where are customers with a high lifetime value based?</a:t>
          </a:r>
          <a:endParaRPr lang="en-US"/>
        </a:p>
      </dgm:t>
    </dgm:pt>
    <dgm:pt modelId="{0013C81F-7ED1-48D3-93D3-EE6E3FEAD9C5}" type="parTrans" cxnId="{75B02765-DF1E-4BF7-9746-AF8B4E9EBC38}">
      <dgm:prSet/>
      <dgm:spPr/>
      <dgm:t>
        <a:bodyPr/>
        <a:lstStyle/>
        <a:p>
          <a:endParaRPr lang="en-US"/>
        </a:p>
      </dgm:t>
    </dgm:pt>
    <dgm:pt modelId="{53E76023-F2E4-45BB-B91B-5A374C581D90}" type="sibTrans" cxnId="{75B02765-DF1E-4BF7-9746-AF8B4E9EBC38}">
      <dgm:prSet/>
      <dgm:spPr/>
      <dgm:t>
        <a:bodyPr/>
        <a:lstStyle/>
        <a:p>
          <a:endParaRPr lang="en-US"/>
        </a:p>
      </dgm:t>
    </dgm:pt>
    <dgm:pt modelId="{D6B57721-B7CB-4FCA-9233-90C017B3B33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Do sales figures vary between geographic regions?</a:t>
          </a:r>
          <a:endParaRPr lang="en-US"/>
        </a:p>
      </dgm:t>
    </dgm:pt>
    <dgm:pt modelId="{EEFE3E61-ED7D-4137-BC3F-3A1A07A5B078}" type="parTrans" cxnId="{2EEB8CBF-1F25-4F35-82D1-ECA6829AEEFC}">
      <dgm:prSet/>
      <dgm:spPr/>
      <dgm:t>
        <a:bodyPr/>
        <a:lstStyle/>
        <a:p>
          <a:endParaRPr lang="en-US"/>
        </a:p>
      </dgm:t>
    </dgm:pt>
    <dgm:pt modelId="{55C60395-3C42-4A14-A591-769FC73D9566}" type="sibTrans" cxnId="{2EEB8CBF-1F25-4F35-82D1-ECA6829AEEFC}">
      <dgm:prSet/>
      <dgm:spPr/>
      <dgm:t>
        <a:bodyPr/>
        <a:lstStyle/>
        <a:p>
          <a:endParaRPr lang="en-US"/>
        </a:p>
      </dgm:t>
    </dgm:pt>
    <dgm:pt modelId="{8C46183D-1BCB-4D6C-938E-F64EE0A25624}" type="pres">
      <dgm:prSet presAssocID="{41FF72C3-CF71-4345-BFD1-0B94B8E99417}" presName="root" presStyleCnt="0">
        <dgm:presLayoutVars>
          <dgm:dir/>
          <dgm:resizeHandles val="exact"/>
        </dgm:presLayoutVars>
      </dgm:prSet>
      <dgm:spPr/>
    </dgm:pt>
    <dgm:pt modelId="{03B503DF-BF4D-4C94-AFF1-2D3060BF9B09}" type="pres">
      <dgm:prSet presAssocID="{C8AE4E65-2362-4E35-81C9-9DF8E88802B7}" presName="compNode" presStyleCnt="0"/>
      <dgm:spPr/>
    </dgm:pt>
    <dgm:pt modelId="{8CD8B69B-F466-42A7-A13C-24E88CBF4EE1}" type="pres">
      <dgm:prSet presAssocID="{C8AE4E65-2362-4E35-81C9-9DF8E88802B7}" presName="bgRect" presStyleLbl="bgShp" presStyleIdx="0" presStyleCnt="5"/>
      <dgm:spPr/>
    </dgm:pt>
    <dgm:pt modelId="{FFAA3C40-59DE-4EF3-B316-D71D336ADD18}" type="pres">
      <dgm:prSet presAssocID="{C8AE4E65-2362-4E35-81C9-9DF8E88802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1EF8832-7EC8-4CC6-B9F4-D5FE6D3BFD7B}" type="pres">
      <dgm:prSet presAssocID="{C8AE4E65-2362-4E35-81C9-9DF8E88802B7}" presName="spaceRect" presStyleCnt="0"/>
      <dgm:spPr/>
    </dgm:pt>
    <dgm:pt modelId="{32035906-5104-4B40-9DA2-3C3988085601}" type="pres">
      <dgm:prSet presAssocID="{C8AE4E65-2362-4E35-81C9-9DF8E88802B7}" presName="parTx" presStyleLbl="revTx" presStyleIdx="0" presStyleCnt="5">
        <dgm:presLayoutVars>
          <dgm:chMax val="0"/>
          <dgm:chPref val="0"/>
        </dgm:presLayoutVars>
      </dgm:prSet>
      <dgm:spPr/>
    </dgm:pt>
    <dgm:pt modelId="{1BB7BB30-790D-417E-BA34-FD312F20D72E}" type="pres">
      <dgm:prSet presAssocID="{0E659E8B-9BA3-4078-B3BB-6A08A7604F2A}" presName="sibTrans" presStyleCnt="0"/>
      <dgm:spPr/>
    </dgm:pt>
    <dgm:pt modelId="{74931DE2-0E04-4923-BFA2-C5164334AADF}" type="pres">
      <dgm:prSet presAssocID="{9E2C1EF6-C331-4ABA-95B9-58B693975CBD}" presName="compNode" presStyleCnt="0"/>
      <dgm:spPr/>
    </dgm:pt>
    <dgm:pt modelId="{9AD6C892-8ABC-4613-A891-388CB4564F9F}" type="pres">
      <dgm:prSet presAssocID="{9E2C1EF6-C331-4ABA-95B9-58B693975CBD}" presName="bgRect" presStyleLbl="bgShp" presStyleIdx="1" presStyleCnt="5"/>
      <dgm:spPr/>
    </dgm:pt>
    <dgm:pt modelId="{223C5809-8C9E-4D4C-970C-76D4D2E09BC4}" type="pres">
      <dgm:prSet presAssocID="{9E2C1EF6-C331-4ABA-95B9-58B693975C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F457AEA3-BDCC-42E6-A7D8-B2E38485D079}" type="pres">
      <dgm:prSet presAssocID="{9E2C1EF6-C331-4ABA-95B9-58B693975CBD}" presName="spaceRect" presStyleCnt="0"/>
      <dgm:spPr/>
    </dgm:pt>
    <dgm:pt modelId="{B339F72C-44E1-4E6B-8CF4-85556A77278F}" type="pres">
      <dgm:prSet presAssocID="{9E2C1EF6-C331-4ABA-95B9-58B693975CBD}" presName="parTx" presStyleLbl="revTx" presStyleIdx="1" presStyleCnt="5">
        <dgm:presLayoutVars>
          <dgm:chMax val="0"/>
          <dgm:chPref val="0"/>
        </dgm:presLayoutVars>
      </dgm:prSet>
      <dgm:spPr/>
    </dgm:pt>
    <dgm:pt modelId="{90F5B3A6-65EA-40AE-96EA-E9A121C822D6}" type="pres">
      <dgm:prSet presAssocID="{5BACA096-89F4-4B07-B673-025465D7FA2B}" presName="sibTrans" presStyleCnt="0"/>
      <dgm:spPr/>
    </dgm:pt>
    <dgm:pt modelId="{99ADC960-B927-4972-9EAE-F671CB4E9690}" type="pres">
      <dgm:prSet presAssocID="{DE0B6944-2B04-4601-ACB6-11761F805ED8}" presName="compNode" presStyleCnt="0"/>
      <dgm:spPr/>
    </dgm:pt>
    <dgm:pt modelId="{1D97751F-ED4C-4B69-81BD-FF7C8F52577F}" type="pres">
      <dgm:prSet presAssocID="{DE0B6944-2B04-4601-ACB6-11761F805ED8}" presName="bgRect" presStyleLbl="bgShp" presStyleIdx="2" presStyleCnt="5"/>
      <dgm:spPr/>
    </dgm:pt>
    <dgm:pt modelId="{7CB15EC1-61CE-48FF-AE6E-44045ED2779A}" type="pres">
      <dgm:prSet presAssocID="{DE0B6944-2B04-4601-ACB6-11761F805E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C8791A7-B310-4997-BFC6-85AE694722D2}" type="pres">
      <dgm:prSet presAssocID="{DE0B6944-2B04-4601-ACB6-11761F805ED8}" presName="spaceRect" presStyleCnt="0"/>
      <dgm:spPr/>
    </dgm:pt>
    <dgm:pt modelId="{AEE5C71B-8C60-487C-88BC-63A1624893B8}" type="pres">
      <dgm:prSet presAssocID="{DE0B6944-2B04-4601-ACB6-11761F805ED8}" presName="parTx" presStyleLbl="revTx" presStyleIdx="2" presStyleCnt="5">
        <dgm:presLayoutVars>
          <dgm:chMax val="0"/>
          <dgm:chPref val="0"/>
        </dgm:presLayoutVars>
      </dgm:prSet>
      <dgm:spPr/>
    </dgm:pt>
    <dgm:pt modelId="{8F489668-570C-4E1F-8D5C-7195921BDD21}" type="pres">
      <dgm:prSet presAssocID="{F659B27E-355A-4E88-A36D-416F7B1A91B1}" presName="sibTrans" presStyleCnt="0"/>
      <dgm:spPr/>
    </dgm:pt>
    <dgm:pt modelId="{FCAF8CC8-4E93-46DE-A77F-FD0D240CA1D6}" type="pres">
      <dgm:prSet presAssocID="{3FC7349A-53DE-466F-B20C-3EF67673684F}" presName="compNode" presStyleCnt="0"/>
      <dgm:spPr/>
    </dgm:pt>
    <dgm:pt modelId="{26AEE72F-086D-4D0B-B108-F474B817EACA}" type="pres">
      <dgm:prSet presAssocID="{3FC7349A-53DE-466F-B20C-3EF67673684F}" presName="bgRect" presStyleLbl="bgShp" presStyleIdx="3" presStyleCnt="5"/>
      <dgm:spPr/>
    </dgm:pt>
    <dgm:pt modelId="{5B72BA47-4E48-448E-AD3A-E55C2A77F6BC}" type="pres">
      <dgm:prSet presAssocID="{3FC7349A-53DE-466F-B20C-3EF6767368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3019B5C-10C0-49EB-BD12-D757E8CDA5EB}" type="pres">
      <dgm:prSet presAssocID="{3FC7349A-53DE-466F-B20C-3EF67673684F}" presName="spaceRect" presStyleCnt="0"/>
      <dgm:spPr/>
    </dgm:pt>
    <dgm:pt modelId="{C1E1FD71-C90D-46B5-88CD-E393087865F5}" type="pres">
      <dgm:prSet presAssocID="{3FC7349A-53DE-466F-B20C-3EF67673684F}" presName="parTx" presStyleLbl="revTx" presStyleIdx="3" presStyleCnt="5">
        <dgm:presLayoutVars>
          <dgm:chMax val="0"/>
          <dgm:chPref val="0"/>
        </dgm:presLayoutVars>
      </dgm:prSet>
      <dgm:spPr/>
    </dgm:pt>
    <dgm:pt modelId="{4F412D80-AE3E-446D-85EE-6CC9522FDB85}" type="pres">
      <dgm:prSet presAssocID="{53E76023-F2E4-45BB-B91B-5A374C581D90}" presName="sibTrans" presStyleCnt="0"/>
      <dgm:spPr/>
    </dgm:pt>
    <dgm:pt modelId="{F946417E-91F1-4D01-AD82-4D85F69E6D86}" type="pres">
      <dgm:prSet presAssocID="{D6B57721-B7CB-4FCA-9233-90C017B3B333}" presName="compNode" presStyleCnt="0"/>
      <dgm:spPr/>
    </dgm:pt>
    <dgm:pt modelId="{A923B0F9-E5DD-41DE-9370-AB9FA5CECBEF}" type="pres">
      <dgm:prSet presAssocID="{D6B57721-B7CB-4FCA-9233-90C017B3B333}" presName="bgRect" presStyleLbl="bgShp" presStyleIdx="4" presStyleCnt="5"/>
      <dgm:spPr/>
    </dgm:pt>
    <dgm:pt modelId="{274890A1-3A0D-4E5A-9C89-D59256758282}" type="pres">
      <dgm:prSet presAssocID="{D6B57721-B7CB-4FCA-9233-90C017B3B3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6AA4552-16B5-454A-AF4A-E663401FAEF4}" type="pres">
      <dgm:prSet presAssocID="{D6B57721-B7CB-4FCA-9233-90C017B3B333}" presName="spaceRect" presStyleCnt="0"/>
      <dgm:spPr/>
    </dgm:pt>
    <dgm:pt modelId="{2E8A7CC6-B3CB-43E5-9371-A85722AB77EF}" type="pres">
      <dgm:prSet presAssocID="{D6B57721-B7CB-4FCA-9233-90C017B3B33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BEA914-9BFE-4549-A1DE-AF2828A31D67}" type="presOf" srcId="{D6B57721-B7CB-4FCA-9233-90C017B3B333}" destId="{2E8A7CC6-B3CB-43E5-9371-A85722AB77EF}" srcOrd="0" destOrd="0" presId="urn:microsoft.com/office/officeart/2018/2/layout/IconVerticalSolidList"/>
    <dgm:cxn modelId="{1C65A639-649B-4F65-B898-10CE6AAC54C9}" type="presOf" srcId="{9E2C1EF6-C331-4ABA-95B9-58B693975CBD}" destId="{B339F72C-44E1-4E6B-8CF4-85556A77278F}" srcOrd="0" destOrd="0" presId="urn:microsoft.com/office/officeart/2018/2/layout/IconVerticalSolidList"/>
    <dgm:cxn modelId="{FEA3053F-FA77-4B5C-86BD-336D61C595E8}" type="presOf" srcId="{DE0B6944-2B04-4601-ACB6-11761F805ED8}" destId="{AEE5C71B-8C60-487C-88BC-63A1624893B8}" srcOrd="0" destOrd="0" presId="urn:microsoft.com/office/officeart/2018/2/layout/IconVerticalSolidList"/>
    <dgm:cxn modelId="{75B02765-DF1E-4BF7-9746-AF8B4E9EBC38}" srcId="{41FF72C3-CF71-4345-BFD1-0B94B8E99417}" destId="{3FC7349A-53DE-466F-B20C-3EF67673684F}" srcOrd="3" destOrd="0" parTransId="{0013C81F-7ED1-48D3-93D3-EE6E3FEAD9C5}" sibTransId="{53E76023-F2E4-45BB-B91B-5A374C581D90}"/>
    <dgm:cxn modelId="{87D49E45-E2D9-4B17-9C94-DD8117062105}" type="presOf" srcId="{3FC7349A-53DE-466F-B20C-3EF67673684F}" destId="{C1E1FD71-C90D-46B5-88CD-E393087865F5}" srcOrd="0" destOrd="0" presId="urn:microsoft.com/office/officeart/2018/2/layout/IconVerticalSolidList"/>
    <dgm:cxn modelId="{FFAEEF50-DDBC-430D-B336-1352D1A65BA1}" type="presOf" srcId="{41FF72C3-CF71-4345-BFD1-0B94B8E99417}" destId="{8C46183D-1BCB-4D6C-938E-F64EE0A25624}" srcOrd="0" destOrd="0" presId="urn:microsoft.com/office/officeart/2018/2/layout/IconVerticalSolidList"/>
    <dgm:cxn modelId="{D4CA5A99-B40A-4996-BC43-F84B26BBD962}" srcId="{41FF72C3-CF71-4345-BFD1-0B94B8E99417}" destId="{9E2C1EF6-C331-4ABA-95B9-58B693975CBD}" srcOrd="1" destOrd="0" parTransId="{27BA8AA3-9BDB-41AA-A5DE-A009F9A1A5A7}" sibTransId="{5BACA096-89F4-4B07-B673-025465D7FA2B}"/>
    <dgm:cxn modelId="{6483379C-F2DC-4E4A-884C-BC3AD3B6810F}" srcId="{41FF72C3-CF71-4345-BFD1-0B94B8E99417}" destId="{C8AE4E65-2362-4E35-81C9-9DF8E88802B7}" srcOrd="0" destOrd="0" parTransId="{87B65762-C8BD-4C09-8657-1C948D29C788}" sibTransId="{0E659E8B-9BA3-4078-B3BB-6A08A7604F2A}"/>
    <dgm:cxn modelId="{CDC64AA0-58CF-4E8C-A2F1-8EB56B3D2022}" type="presOf" srcId="{C8AE4E65-2362-4E35-81C9-9DF8E88802B7}" destId="{32035906-5104-4B40-9DA2-3C3988085601}" srcOrd="0" destOrd="0" presId="urn:microsoft.com/office/officeart/2018/2/layout/IconVerticalSolidList"/>
    <dgm:cxn modelId="{A3EE24AA-1AA4-40D6-9DB7-DCB9D81B9F0C}" srcId="{41FF72C3-CF71-4345-BFD1-0B94B8E99417}" destId="{DE0B6944-2B04-4601-ACB6-11761F805ED8}" srcOrd="2" destOrd="0" parTransId="{356FE583-C2AD-4473-8067-9C2112A5604D}" sibTransId="{F659B27E-355A-4E88-A36D-416F7B1A91B1}"/>
    <dgm:cxn modelId="{2EEB8CBF-1F25-4F35-82D1-ECA6829AEEFC}" srcId="{41FF72C3-CF71-4345-BFD1-0B94B8E99417}" destId="{D6B57721-B7CB-4FCA-9233-90C017B3B333}" srcOrd="4" destOrd="0" parTransId="{EEFE3E61-ED7D-4137-BC3F-3A1A07A5B078}" sibTransId="{55C60395-3C42-4A14-A591-769FC73D9566}"/>
    <dgm:cxn modelId="{107F7B75-5B85-4847-9C78-1DC29532DA6C}" type="presParOf" srcId="{8C46183D-1BCB-4D6C-938E-F64EE0A25624}" destId="{03B503DF-BF4D-4C94-AFF1-2D3060BF9B09}" srcOrd="0" destOrd="0" presId="urn:microsoft.com/office/officeart/2018/2/layout/IconVerticalSolidList"/>
    <dgm:cxn modelId="{248C7ABE-C54B-46E9-8C5F-D6639311E0CF}" type="presParOf" srcId="{03B503DF-BF4D-4C94-AFF1-2D3060BF9B09}" destId="{8CD8B69B-F466-42A7-A13C-24E88CBF4EE1}" srcOrd="0" destOrd="0" presId="urn:microsoft.com/office/officeart/2018/2/layout/IconVerticalSolidList"/>
    <dgm:cxn modelId="{B65B89F5-B610-487F-81A7-86DFDFE76E2C}" type="presParOf" srcId="{03B503DF-BF4D-4C94-AFF1-2D3060BF9B09}" destId="{FFAA3C40-59DE-4EF3-B316-D71D336ADD18}" srcOrd="1" destOrd="0" presId="urn:microsoft.com/office/officeart/2018/2/layout/IconVerticalSolidList"/>
    <dgm:cxn modelId="{C3A815C6-EA90-4694-8100-4A274F951861}" type="presParOf" srcId="{03B503DF-BF4D-4C94-AFF1-2D3060BF9B09}" destId="{61EF8832-7EC8-4CC6-B9F4-D5FE6D3BFD7B}" srcOrd="2" destOrd="0" presId="urn:microsoft.com/office/officeart/2018/2/layout/IconVerticalSolidList"/>
    <dgm:cxn modelId="{F4BE6115-5171-4AFA-AF54-6B8EEA281AB7}" type="presParOf" srcId="{03B503DF-BF4D-4C94-AFF1-2D3060BF9B09}" destId="{32035906-5104-4B40-9DA2-3C3988085601}" srcOrd="3" destOrd="0" presId="urn:microsoft.com/office/officeart/2018/2/layout/IconVerticalSolidList"/>
    <dgm:cxn modelId="{CB410BBD-E95A-42A4-BE03-00DB2C08664F}" type="presParOf" srcId="{8C46183D-1BCB-4D6C-938E-F64EE0A25624}" destId="{1BB7BB30-790D-417E-BA34-FD312F20D72E}" srcOrd="1" destOrd="0" presId="urn:microsoft.com/office/officeart/2018/2/layout/IconVerticalSolidList"/>
    <dgm:cxn modelId="{38C465E8-57A2-4560-B914-2B27F3B12F03}" type="presParOf" srcId="{8C46183D-1BCB-4D6C-938E-F64EE0A25624}" destId="{74931DE2-0E04-4923-BFA2-C5164334AADF}" srcOrd="2" destOrd="0" presId="urn:microsoft.com/office/officeart/2018/2/layout/IconVerticalSolidList"/>
    <dgm:cxn modelId="{21E99F3D-B1D9-4416-864A-63BE4FC25EF1}" type="presParOf" srcId="{74931DE2-0E04-4923-BFA2-C5164334AADF}" destId="{9AD6C892-8ABC-4613-A891-388CB4564F9F}" srcOrd="0" destOrd="0" presId="urn:microsoft.com/office/officeart/2018/2/layout/IconVerticalSolidList"/>
    <dgm:cxn modelId="{5EEE9307-34D6-4663-A251-DCA8DC902051}" type="presParOf" srcId="{74931DE2-0E04-4923-BFA2-C5164334AADF}" destId="{223C5809-8C9E-4D4C-970C-76D4D2E09BC4}" srcOrd="1" destOrd="0" presId="urn:microsoft.com/office/officeart/2018/2/layout/IconVerticalSolidList"/>
    <dgm:cxn modelId="{7F270D80-EA65-4992-AD8E-8F325B7DB8AB}" type="presParOf" srcId="{74931DE2-0E04-4923-BFA2-C5164334AADF}" destId="{F457AEA3-BDCC-42E6-A7D8-B2E38485D079}" srcOrd="2" destOrd="0" presId="urn:microsoft.com/office/officeart/2018/2/layout/IconVerticalSolidList"/>
    <dgm:cxn modelId="{E4F272FC-DDB4-4215-B452-DEA8C0BED51D}" type="presParOf" srcId="{74931DE2-0E04-4923-BFA2-C5164334AADF}" destId="{B339F72C-44E1-4E6B-8CF4-85556A77278F}" srcOrd="3" destOrd="0" presId="urn:microsoft.com/office/officeart/2018/2/layout/IconVerticalSolidList"/>
    <dgm:cxn modelId="{5B500D97-4352-42C4-B3F1-3E40C736590E}" type="presParOf" srcId="{8C46183D-1BCB-4D6C-938E-F64EE0A25624}" destId="{90F5B3A6-65EA-40AE-96EA-E9A121C822D6}" srcOrd="3" destOrd="0" presId="urn:microsoft.com/office/officeart/2018/2/layout/IconVerticalSolidList"/>
    <dgm:cxn modelId="{0667E56C-5C65-42A6-84FE-994528700874}" type="presParOf" srcId="{8C46183D-1BCB-4D6C-938E-F64EE0A25624}" destId="{99ADC960-B927-4972-9EAE-F671CB4E9690}" srcOrd="4" destOrd="0" presId="urn:microsoft.com/office/officeart/2018/2/layout/IconVerticalSolidList"/>
    <dgm:cxn modelId="{C2823581-2C11-4588-989D-6D4704DA7E5A}" type="presParOf" srcId="{99ADC960-B927-4972-9EAE-F671CB4E9690}" destId="{1D97751F-ED4C-4B69-81BD-FF7C8F52577F}" srcOrd="0" destOrd="0" presId="urn:microsoft.com/office/officeart/2018/2/layout/IconVerticalSolidList"/>
    <dgm:cxn modelId="{6B063C8B-0450-4542-91F4-F83373B63DF8}" type="presParOf" srcId="{99ADC960-B927-4972-9EAE-F671CB4E9690}" destId="{7CB15EC1-61CE-48FF-AE6E-44045ED2779A}" srcOrd="1" destOrd="0" presId="urn:microsoft.com/office/officeart/2018/2/layout/IconVerticalSolidList"/>
    <dgm:cxn modelId="{8EDA4F02-D0EC-48C2-99D2-2EBE6D8613CE}" type="presParOf" srcId="{99ADC960-B927-4972-9EAE-F671CB4E9690}" destId="{BC8791A7-B310-4997-BFC6-85AE694722D2}" srcOrd="2" destOrd="0" presId="urn:microsoft.com/office/officeart/2018/2/layout/IconVerticalSolidList"/>
    <dgm:cxn modelId="{6D6DC9D6-C5EC-4E96-B4FC-1B8586A8B14C}" type="presParOf" srcId="{99ADC960-B927-4972-9EAE-F671CB4E9690}" destId="{AEE5C71B-8C60-487C-88BC-63A1624893B8}" srcOrd="3" destOrd="0" presId="urn:microsoft.com/office/officeart/2018/2/layout/IconVerticalSolidList"/>
    <dgm:cxn modelId="{123CE700-5EB7-4420-8BC1-76EE41ABC2F3}" type="presParOf" srcId="{8C46183D-1BCB-4D6C-938E-F64EE0A25624}" destId="{8F489668-570C-4E1F-8D5C-7195921BDD21}" srcOrd="5" destOrd="0" presId="urn:microsoft.com/office/officeart/2018/2/layout/IconVerticalSolidList"/>
    <dgm:cxn modelId="{14886450-DA68-4C43-A365-872503AFFDC2}" type="presParOf" srcId="{8C46183D-1BCB-4D6C-938E-F64EE0A25624}" destId="{FCAF8CC8-4E93-46DE-A77F-FD0D240CA1D6}" srcOrd="6" destOrd="0" presId="urn:microsoft.com/office/officeart/2018/2/layout/IconVerticalSolidList"/>
    <dgm:cxn modelId="{326EA77E-A48D-4A1F-AE76-46FCAB801CA7}" type="presParOf" srcId="{FCAF8CC8-4E93-46DE-A77F-FD0D240CA1D6}" destId="{26AEE72F-086D-4D0B-B108-F474B817EACA}" srcOrd="0" destOrd="0" presId="urn:microsoft.com/office/officeart/2018/2/layout/IconVerticalSolidList"/>
    <dgm:cxn modelId="{E9049E88-FF80-4AE5-A27C-38C856AB1C42}" type="presParOf" srcId="{FCAF8CC8-4E93-46DE-A77F-FD0D240CA1D6}" destId="{5B72BA47-4E48-448E-AD3A-E55C2A77F6BC}" srcOrd="1" destOrd="0" presId="urn:microsoft.com/office/officeart/2018/2/layout/IconVerticalSolidList"/>
    <dgm:cxn modelId="{A7CCE68E-811D-424D-B9A7-022568553D40}" type="presParOf" srcId="{FCAF8CC8-4E93-46DE-A77F-FD0D240CA1D6}" destId="{33019B5C-10C0-49EB-BD12-D757E8CDA5EB}" srcOrd="2" destOrd="0" presId="urn:microsoft.com/office/officeart/2018/2/layout/IconVerticalSolidList"/>
    <dgm:cxn modelId="{08C635DF-0097-4043-A51D-A6347428E626}" type="presParOf" srcId="{FCAF8CC8-4E93-46DE-A77F-FD0D240CA1D6}" destId="{C1E1FD71-C90D-46B5-88CD-E393087865F5}" srcOrd="3" destOrd="0" presId="urn:microsoft.com/office/officeart/2018/2/layout/IconVerticalSolidList"/>
    <dgm:cxn modelId="{C9DC3014-9E2F-42D3-8538-AC9479AB034B}" type="presParOf" srcId="{8C46183D-1BCB-4D6C-938E-F64EE0A25624}" destId="{4F412D80-AE3E-446D-85EE-6CC9522FDB85}" srcOrd="7" destOrd="0" presId="urn:microsoft.com/office/officeart/2018/2/layout/IconVerticalSolidList"/>
    <dgm:cxn modelId="{2D85ED50-209E-4F25-9F31-8BD8CD64A64D}" type="presParOf" srcId="{8C46183D-1BCB-4D6C-938E-F64EE0A25624}" destId="{F946417E-91F1-4D01-AD82-4D85F69E6D86}" srcOrd="8" destOrd="0" presId="urn:microsoft.com/office/officeart/2018/2/layout/IconVerticalSolidList"/>
    <dgm:cxn modelId="{8CBC3E43-C0A2-49AB-B27F-862B8F3A0BA2}" type="presParOf" srcId="{F946417E-91F1-4D01-AD82-4D85F69E6D86}" destId="{A923B0F9-E5DD-41DE-9370-AB9FA5CECBEF}" srcOrd="0" destOrd="0" presId="urn:microsoft.com/office/officeart/2018/2/layout/IconVerticalSolidList"/>
    <dgm:cxn modelId="{30B1EB5E-A537-4BB7-AF92-6A4B47D4328C}" type="presParOf" srcId="{F946417E-91F1-4D01-AD82-4D85F69E6D86}" destId="{274890A1-3A0D-4E5A-9C89-D59256758282}" srcOrd="1" destOrd="0" presId="urn:microsoft.com/office/officeart/2018/2/layout/IconVerticalSolidList"/>
    <dgm:cxn modelId="{B7150C20-689D-4E72-950B-47A11EE7C062}" type="presParOf" srcId="{F946417E-91F1-4D01-AD82-4D85F69E6D86}" destId="{E6AA4552-16B5-454A-AF4A-E663401FAEF4}" srcOrd="2" destOrd="0" presId="urn:microsoft.com/office/officeart/2018/2/layout/IconVerticalSolidList"/>
    <dgm:cxn modelId="{544C835D-DA85-4B51-BD0A-25CE0AEC4E7E}" type="presParOf" srcId="{F946417E-91F1-4D01-AD82-4D85F69E6D86}" destId="{2E8A7CC6-B3CB-43E5-9371-A85722AB77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9BE5CF-970D-491F-BD6B-B344D356DB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307FED-F211-4C07-9FC9-D3138CEC0AA1}">
      <dgm:prSet/>
      <dgm:spPr/>
      <dgm:t>
        <a:bodyPr/>
        <a:lstStyle/>
        <a:p>
          <a:r>
            <a:rPr lang="en-US"/>
            <a:t>1000 movies available</a:t>
          </a:r>
        </a:p>
      </dgm:t>
    </dgm:pt>
    <dgm:pt modelId="{9455E231-21B7-4120-BFCD-2977FB1354CA}" type="parTrans" cxnId="{FEA23EE8-1E74-4849-998B-2AB8426F7046}">
      <dgm:prSet/>
      <dgm:spPr/>
      <dgm:t>
        <a:bodyPr/>
        <a:lstStyle/>
        <a:p>
          <a:endParaRPr lang="en-US"/>
        </a:p>
      </dgm:t>
    </dgm:pt>
    <dgm:pt modelId="{E959F8FF-0DC2-49FB-A9AF-BC693F984C27}" type="sibTrans" cxnId="{FEA23EE8-1E74-4849-998B-2AB8426F7046}">
      <dgm:prSet/>
      <dgm:spPr/>
      <dgm:t>
        <a:bodyPr/>
        <a:lstStyle/>
        <a:p>
          <a:endParaRPr lang="en-US"/>
        </a:p>
      </dgm:t>
    </dgm:pt>
    <dgm:pt modelId="{4CC92355-17D0-4325-AC3A-EF1A2DD1CD19}">
      <dgm:prSet/>
      <dgm:spPr/>
      <dgm:t>
        <a:bodyPr/>
        <a:lstStyle/>
        <a:p>
          <a:r>
            <a:rPr lang="en-US"/>
            <a:t>42 movies did not generate any revenue</a:t>
          </a:r>
        </a:p>
      </dgm:t>
    </dgm:pt>
    <dgm:pt modelId="{0D58A0A4-1C5B-4479-9380-D758EE5C9A6C}" type="parTrans" cxnId="{132C8390-B247-4393-B11B-6EE0103714F1}">
      <dgm:prSet/>
      <dgm:spPr/>
      <dgm:t>
        <a:bodyPr/>
        <a:lstStyle/>
        <a:p>
          <a:endParaRPr lang="en-US"/>
        </a:p>
      </dgm:t>
    </dgm:pt>
    <dgm:pt modelId="{E5FE1AAE-67DD-4905-9F6A-7407747E88DB}" type="sibTrans" cxnId="{132C8390-B247-4393-B11B-6EE0103714F1}">
      <dgm:prSet/>
      <dgm:spPr/>
      <dgm:t>
        <a:bodyPr/>
        <a:lstStyle/>
        <a:p>
          <a:endParaRPr lang="en-US"/>
        </a:p>
      </dgm:t>
    </dgm:pt>
    <dgm:pt modelId="{21FB3E64-5C67-42CF-A9BC-EF961514C10C}" type="pres">
      <dgm:prSet presAssocID="{249BE5CF-970D-491F-BD6B-B344D356DB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94629C-606B-4B6D-A671-EF818358FF70}" type="pres">
      <dgm:prSet presAssocID="{D2307FED-F211-4C07-9FC9-D3138CEC0AA1}" presName="hierRoot1" presStyleCnt="0"/>
      <dgm:spPr/>
    </dgm:pt>
    <dgm:pt modelId="{6AF12F5F-C81D-4B16-9F63-2840FD1F013D}" type="pres">
      <dgm:prSet presAssocID="{D2307FED-F211-4C07-9FC9-D3138CEC0AA1}" presName="composite" presStyleCnt="0"/>
      <dgm:spPr/>
    </dgm:pt>
    <dgm:pt modelId="{27F868D7-DABC-448B-ABCC-799EB3B4B1AE}" type="pres">
      <dgm:prSet presAssocID="{D2307FED-F211-4C07-9FC9-D3138CEC0AA1}" presName="background" presStyleLbl="node0" presStyleIdx="0" presStyleCnt="2"/>
      <dgm:spPr/>
    </dgm:pt>
    <dgm:pt modelId="{B2977B4E-0809-43B0-92BD-FBCC9E243039}" type="pres">
      <dgm:prSet presAssocID="{D2307FED-F211-4C07-9FC9-D3138CEC0AA1}" presName="text" presStyleLbl="fgAcc0" presStyleIdx="0" presStyleCnt="2">
        <dgm:presLayoutVars>
          <dgm:chPref val="3"/>
        </dgm:presLayoutVars>
      </dgm:prSet>
      <dgm:spPr/>
    </dgm:pt>
    <dgm:pt modelId="{CAF747CA-9F7C-4D80-9391-D3B8C4A62C5F}" type="pres">
      <dgm:prSet presAssocID="{D2307FED-F211-4C07-9FC9-D3138CEC0AA1}" presName="hierChild2" presStyleCnt="0"/>
      <dgm:spPr/>
    </dgm:pt>
    <dgm:pt modelId="{A76CDB79-0A71-4928-9E6C-688293CA8C1D}" type="pres">
      <dgm:prSet presAssocID="{4CC92355-17D0-4325-AC3A-EF1A2DD1CD19}" presName="hierRoot1" presStyleCnt="0"/>
      <dgm:spPr/>
    </dgm:pt>
    <dgm:pt modelId="{08F5938C-2E48-44FA-A7B5-43666799487E}" type="pres">
      <dgm:prSet presAssocID="{4CC92355-17D0-4325-AC3A-EF1A2DD1CD19}" presName="composite" presStyleCnt="0"/>
      <dgm:spPr/>
    </dgm:pt>
    <dgm:pt modelId="{188EC752-297F-41D1-AB96-F09BB308D79A}" type="pres">
      <dgm:prSet presAssocID="{4CC92355-17D0-4325-AC3A-EF1A2DD1CD19}" presName="background" presStyleLbl="node0" presStyleIdx="1" presStyleCnt="2"/>
      <dgm:spPr/>
    </dgm:pt>
    <dgm:pt modelId="{D609BD98-72F7-426D-871C-EC7F54D213B7}" type="pres">
      <dgm:prSet presAssocID="{4CC92355-17D0-4325-AC3A-EF1A2DD1CD19}" presName="text" presStyleLbl="fgAcc0" presStyleIdx="1" presStyleCnt="2">
        <dgm:presLayoutVars>
          <dgm:chPref val="3"/>
        </dgm:presLayoutVars>
      </dgm:prSet>
      <dgm:spPr/>
    </dgm:pt>
    <dgm:pt modelId="{CC41AE29-21CF-4FE6-B0A9-057453CBC075}" type="pres">
      <dgm:prSet presAssocID="{4CC92355-17D0-4325-AC3A-EF1A2DD1CD19}" presName="hierChild2" presStyleCnt="0"/>
      <dgm:spPr/>
    </dgm:pt>
  </dgm:ptLst>
  <dgm:cxnLst>
    <dgm:cxn modelId="{087D630E-73B3-4FFE-B741-37A77A26DCD8}" type="presOf" srcId="{4CC92355-17D0-4325-AC3A-EF1A2DD1CD19}" destId="{D609BD98-72F7-426D-871C-EC7F54D213B7}" srcOrd="0" destOrd="0" presId="urn:microsoft.com/office/officeart/2005/8/layout/hierarchy1"/>
    <dgm:cxn modelId="{7A41DB59-4A24-4E0A-B542-60E357336EEC}" type="presOf" srcId="{D2307FED-F211-4C07-9FC9-D3138CEC0AA1}" destId="{B2977B4E-0809-43B0-92BD-FBCC9E243039}" srcOrd="0" destOrd="0" presId="urn:microsoft.com/office/officeart/2005/8/layout/hierarchy1"/>
    <dgm:cxn modelId="{132C8390-B247-4393-B11B-6EE0103714F1}" srcId="{249BE5CF-970D-491F-BD6B-B344D356DBC8}" destId="{4CC92355-17D0-4325-AC3A-EF1A2DD1CD19}" srcOrd="1" destOrd="0" parTransId="{0D58A0A4-1C5B-4479-9380-D758EE5C9A6C}" sibTransId="{E5FE1AAE-67DD-4905-9F6A-7407747E88DB}"/>
    <dgm:cxn modelId="{A5CB6EBB-0990-47D5-B9B1-ACD51F37F184}" type="presOf" srcId="{249BE5CF-970D-491F-BD6B-B344D356DBC8}" destId="{21FB3E64-5C67-42CF-A9BC-EF961514C10C}" srcOrd="0" destOrd="0" presId="urn:microsoft.com/office/officeart/2005/8/layout/hierarchy1"/>
    <dgm:cxn modelId="{FEA23EE8-1E74-4849-998B-2AB8426F7046}" srcId="{249BE5CF-970D-491F-BD6B-B344D356DBC8}" destId="{D2307FED-F211-4C07-9FC9-D3138CEC0AA1}" srcOrd="0" destOrd="0" parTransId="{9455E231-21B7-4120-BFCD-2977FB1354CA}" sibTransId="{E959F8FF-0DC2-49FB-A9AF-BC693F984C27}"/>
    <dgm:cxn modelId="{83A4EBFB-CA23-486C-8151-684819798EA7}" type="presParOf" srcId="{21FB3E64-5C67-42CF-A9BC-EF961514C10C}" destId="{7594629C-606B-4B6D-A671-EF818358FF70}" srcOrd="0" destOrd="0" presId="urn:microsoft.com/office/officeart/2005/8/layout/hierarchy1"/>
    <dgm:cxn modelId="{77A48A4E-5C83-41D6-A0A7-E86C09EC0F53}" type="presParOf" srcId="{7594629C-606B-4B6D-A671-EF818358FF70}" destId="{6AF12F5F-C81D-4B16-9F63-2840FD1F013D}" srcOrd="0" destOrd="0" presId="urn:microsoft.com/office/officeart/2005/8/layout/hierarchy1"/>
    <dgm:cxn modelId="{976A4D32-D996-4BF2-8F4B-DA773A66C955}" type="presParOf" srcId="{6AF12F5F-C81D-4B16-9F63-2840FD1F013D}" destId="{27F868D7-DABC-448B-ABCC-799EB3B4B1AE}" srcOrd="0" destOrd="0" presId="urn:microsoft.com/office/officeart/2005/8/layout/hierarchy1"/>
    <dgm:cxn modelId="{1956D049-A9D8-4066-B5D9-33D46E41CFE8}" type="presParOf" srcId="{6AF12F5F-C81D-4B16-9F63-2840FD1F013D}" destId="{B2977B4E-0809-43B0-92BD-FBCC9E243039}" srcOrd="1" destOrd="0" presId="urn:microsoft.com/office/officeart/2005/8/layout/hierarchy1"/>
    <dgm:cxn modelId="{4B5334DA-55ED-4D17-B678-5B9B3427DD74}" type="presParOf" srcId="{7594629C-606B-4B6D-A671-EF818358FF70}" destId="{CAF747CA-9F7C-4D80-9391-D3B8C4A62C5F}" srcOrd="1" destOrd="0" presId="urn:microsoft.com/office/officeart/2005/8/layout/hierarchy1"/>
    <dgm:cxn modelId="{A3A5D9B0-C0CA-4995-A9FB-F52E5EDDF107}" type="presParOf" srcId="{21FB3E64-5C67-42CF-A9BC-EF961514C10C}" destId="{A76CDB79-0A71-4928-9E6C-688293CA8C1D}" srcOrd="1" destOrd="0" presId="urn:microsoft.com/office/officeart/2005/8/layout/hierarchy1"/>
    <dgm:cxn modelId="{A7BDD1B0-BDA0-4E91-A3DF-0674847F4162}" type="presParOf" srcId="{A76CDB79-0A71-4928-9E6C-688293CA8C1D}" destId="{08F5938C-2E48-44FA-A7B5-43666799487E}" srcOrd="0" destOrd="0" presId="urn:microsoft.com/office/officeart/2005/8/layout/hierarchy1"/>
    <dgm:cxn modelId="{E7C0FC5E-AF1B-422C-804A-6A3E81C352A0}" type="presParOf" srcId="{08F5938C-2E48-44FA-A7B5-43666799487E}" destId="{188EC752-297F-41D1-AB96-F09BB308D79A}" srcOrd="0" destOrd="0" presId="urn:microsoft.com/office/officeart/2005/8/layout/hierarchy1"/>
    <dgm:cxn modelId="{DCFB2128-2FE1-4A29-8437-737F8F6A8801}" type="presParOf" srcId="{08F5938C-2E48-44FA-A7B5-43666799487E}" destId="{D609BD98-72F7-426D-871C-EC7F54D213B7}" srcOrd="1" destOrd="0" presId="urn:microsoft.com/office/officeart/2005/8/layout/hierarchy1"/>
    <dgm:cxn modelId="{3BAFABC3-FC7F-465B-A686-B5A195B97847}" type="presParOf" srcId="{A76CDB79-0A71-4928-9E6C-688293CA8C1D}" destId="{CC41AE29-21CF-4FE6-B0A9-057453CBC0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522BC8-65CE-4182-B08D-61F8064101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756980-2F11-4E65-9170-319559697898}">
      <dgm:prSet/>
      <dgm:spPr/>
      <dgm:t>
        <a:bodyPr/>
        <a:lstStyle/>
        <a:p>
          <a:r>
            <a:rPr lang="en-GB"/>
            <a:t>Remove movies that have not generated any revenue</a:t>
          </a:r>
          <a:endParaRPr lang="en-US"/>
        </a:p>
      </dgm:t>
    </dgm:pt>
    <dgm:pt modelId="{08F9565D-B6D8-41F6-8203-295AD9F8DA46}" type="parTrans" cxnId="{29DCC9F5-FD45-4F75-B06A-384C9F3C7217}">
      <dgm:prSet/>
      <dgm:spPr/>
      <dgm:t>
        <a:bodyPr/>
        <a:lstStyle/>
        <a:p>
          <a:endParaRPr lang="en-US"/>
        </a:p>
      </dgm:t>
    </dgm:pt>
    <dgm:pt modelId="{46A5FCC6-D4F8-4F73-93F6-D05410505C9A}" type="sibTrans" cxnId="{29DCC9F5-FD45-4F75-B06A-384C9F3C7217}">
      <dgm:prSet/>
      <dgm:spPr/>
      <dgm:t>
        <a:bodyPr/>
        <a:lstStyle/>
        <a:p>
          <a:endParaRPr lang="en-US"/>
        </a:p>
      </dgm:t>
    </dgm:pt>
    <dgm:pt modelId="{8034B49B-1A08-4D78-8DD9-A5DFA60230D1}">
      <dgm:prSet/>
      <dgm:spPr/>
      <dgm:t>
        <a:bodyPr/>
        <a:lstStyle/>
        <a:p>
          <a:r>
            <a:rPr lang="en-GB"/>
            <a:t>Allocate marketing budget in the top 10 countries</a:t>
          </a:r>
          <a:endParaRPr lang="en-US"/>
        </a:p>
      </dgm:t>
    </dgm:pt>
    <dgm:pt modelId="{4DFD7F40-29F7-4202-A6FD-B17D372FFB70}" type="parTrans" cxnId="{DD37EE0F-A08D-468F-A82C-59F98B4EFDA1}">
      <dgm:prSet/>
      <dgm:spPr/>
      <dgm:t>
        <a:bodyPr/>
        <a:lstStyle/>
        <a:p>
          <a:endParaRPr lang="en-US"/>
        </a:p>
      </dgm:t>
    </dgm:pt>
    <dgm:pt modelId="{D76EBE68-1787-409A-9525-26C207CD9112}" type="sibTrans" cxnId="{DD37EE0F-A08D-468F-A82C-59F98B4EFDA1}">
      <dgm:prSet/>
      <dgm:spPr/>
      <dgm:t>
        <a:bodyPr/>
        <a:lstStyle/>
        <a:p>
          <a:endParaRPr lang="en-US"/>
        </a:p>
      </dgm:t>
    </dgm:pt>
    <dgm:pt modelId="{DAE0C4CC-7DC8-44C6-BADC-64A25E7BCC43}">
      <dgm:prSet/>
      <dgm:spPr/>
      <dgm:t>
        <a:bodyPr/>
        <a:lstStyle/>
        <a:p>
          <a:r>
            <a:rPr lang="en-GB"/>
            <a:t>Create customized marketing strategies and loyalty programs for high-value customers, and attract mid-tier customers with specific promotions and incentives</a:t>
          </a:r>
          <a:endParaRPr lang="en-US"/>
        </a:p>
      </dgm:t>
    </dgm:pt>
    <dgm:pt modelId="{0EED8684-ACF0-4C55-856C-8F25973902F8}" type="parTrans" cxnId="{281AFB55-0590-41A7-B3E8-77E781EBD25F}">
      <dgm:prSet/>
      <dgm:spPr/>
      <dgm:t>
        <a:bodyPr/>
        <a:lstStyle/>
        <a:p>
          <a:endParaRPr lang="en-US"/>
        </a:p>
      </dgm:t>
    </dgm:pt>
    <dgm:pt modelId="{5F121EB5-A73F-4A73-908A-2C2C176A982C}" type="sibTrans" cxnId="{281AFB55-0590-41A7-B3E8-77E781EBD25F}">
      <dgm:prSet/>
      <dgm:spPr/>
      <dgm:t>
        <a:bodyPr/>
        <a:lstStyle/>
        <a:p>
          <a:endParaRPr lang="en-US"/>
        </a:p>
      </dgm:t>
    </dgm:pt>
    <dgm:pt modelId="{03A43674-085E-4D02-A114-BBF9D5AA4815}">
      <dgm:prSet/>
      <dgm:spPr/>
      <dgm:t>
        <a:bodyPr/>
        <a:lstStyle/>
        <a:p>
          <a:r>
            <a:rPr lang="en-US"/>
            <a:t>Advertise the availability of most popular movies</a:t>
          </a:r>
        </a:p>
      </dgm:t>
    </dgm:pt>
    <dgm:pt modelId="{2BF2A1CB-9D51-49A4-A97D-6C66B75606A7}" type="parTrans" cxnId="{834E16EF-6FF6-46AD-86FF-5E442FB0D82F}">
      <dgm:prSet/>
      <dgm:spPr/>
      <dgm:t>
        <a:bodyPr/>
        <a:lstStyle/>
        <a:p>
          <a:endParaRPr lang="en-US"/>
        </a:p>
      </dgm:t>
    </dgm:pt>
    <dgm:pt modelId="{059F951A-B908-4C49-988E-4EB7A9E64647}" type="sibTrans" cxnId="{834E16EF-6FF6-46AD-86FF-5E442FB0D82F}">
      <dgm:prSet/>
      <dgm:spPr/>
      <dgm:t>
        <a:bodyPr/>
        <a:lstStyle/>
        <a:p>
          <a:endParaRPr lang="en-US"/>
        </a:p>
      </dgm:t>
    </dgm:pt>
    <dgm:pt modelId="{36F9B765-7DAE-448E-A7E5-30686EE34854}">
      <dgm:prSet/>
      <dgm:spPr/>
      <dgm:t>
        <a:bodyPr/>
        <a:lstStyle/>
        <a:p>
          <a:r>
            <a:rPr lang="en-US"/>
            <a:t>Get films that are released after 2006 as well</a:t>
          </a:r>
        </a:p>
      </dgm:t>
    </dgm:pt>
    <dgm:pt modelId="{7723A572-E992-43D6-94D3-096683236C2C}" type="parTrans" cxnId="{34335D18-EE3F-49CD-AA4E-13726EF5B2AA}">
      <dgm:prSet/>
      <dgm:spPr/>
      <dgm:t>
        <a:bodyPr/>
        <a:lstStyle/>
        <a:p>
          <a:endParaRPr lang="en-US"/>
        </a:p>
      </dgm:t>
    </dgm:pt>
    <dgm:pt modelId="{1235EEA4-91BD-400D-9DA5-2C1A305CDCED}" type="sibTrans" cxnId="{34335D18-EE3F-49CD-AA4E-13726EF5B2AA}">
      <dgm:prSet/>
      <dgm:spPr/>
      <dgm:t>
        <a:bodyPr/>
        <a:lstStyle/>
        <a:p>
          <a:endParaRPr lang="en-US"/>
        </a:p>
      </dgm:t>
    </dgm:pt>
    <dgm:pt modelId="{335A90BC-03A8-4B75-B691-C41823983142}" type="pres">
      <dgm:prSet presAssocID="{0F522BC8-65CE-4182-B08D-61F8064101C6}" presName="root" presStyleCnt="0">
        <dgm:presLayoutVars>
          <dgm:dir/>
          <dgm:resizeHandles val="exact"/>
        </dgm:presLayoutVars>
      </dgm:prSet>
      <dgm:spPr/>
    </dgm:pt>
    <dgm:pt modelId="{34B8FE06-3503-4252-AC2D-C2CB2D6C2230}" type="pres">
      <dgm:prSet presAssocID="{FE756980-2F11-4E65-9170-319559697898}" presName="compNode" presStyleCnt="0"/>
      <dgm:spPr/>
    </dgm:pt>
    <dgm:pt modelId="{9A1BF327-4D42-46D5-90BE-A373C72AC0EA}" type="pres">
      <dgm:prSet presAssocID="{FE756980-2F11-4E65-9170-319559697898}" presName="bgRect" presStyleLbl="bgShp" presStyleIdx="0" presStyleCnt="5"/>
      <dgm:spPr/>
    </dgm:pt>
    <dgm:pt modelId="{25BE17BC-158A-4CE2-B325-216C249A05BC}" type="pres">
      <dgm:prSet presAssocID="{FE756980-2F11-4E65-9170-3195596978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528BB50-AD6D-4ED4-99FB-1253EC499C14}" type="pres">
      <dgm:prSet presAssocID="{FE756980-2F11-4E65-9170-319559697898}" presName="spaceRect" presStyleCnt="0"/>
      <dgm:spPr/>
    </dgm:pt>
    <dgm:pt modelId="{0E92F998-6487-4B3F-9738-0E03C5EB7C32}" type="pres">
      <dgm:prSet presAssocID="{FE756980-2F11-4E65-9170-319559697898}" presName="parTx" presStyleLbl="revTx" presStyleIdx="0" presStyleCnt="5">
        <dgm:presLayoutVars>
          <dgm:chMax val="0"/>
          <dgm:chPref val="0"/>
        </dgm:presLayoutVars>
      </dgm:prSet>
      <dgm:spPr/>
    </dgm:pt>
    <dgm:pt modelId="{70DBCF44-8C95-47F8-ADFD-E62641B416BD}" type="pres">
      <dgm:prSet presAssocID="{46A5FCC6-D4F8-4F73-93F6-D05410505C9A}" presName="sibTrans" presStyleCnt="0"/>
      <dgm:spPr/>
    </dgm:pt>
    <dgm:pt modelId="{9977573C-DD25-4623-BB6B-CA14D9F26FA3}" type="pres">
      <dgm:prSet presAssocID="{8034B49B-1A08-4D78-8DD9-A5DFA60230D1}" presName="compNode" presStyleCnt="0"/>
      <dgm:spPr/>
    </dgm:pt>
    <dgm:pt modelId="{C2FDD1C8-05BE-4C6A-B95B-9020299F9C84}" type="pres">
      <dgm:prSet presAssocID="{8034B49B-1A08-4D78-8DD9-A5DFA60230D1}" presName="bgRect" presStyleLbl="bgShp" presStyleIdx="1" presStyleCnt="5"/>
      <dgm:spPr/>
    </dgm:pt>
    <dgm:pt modelId="{71098D31-3F4C-4C8B-A2DD-4CF8550D66C8}" type="pres">
      <dgm:prSet presAssocID="{8034B49B-1A08-4D78-8DD9-A5DFA60230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51ADCA6-8B73-4A63-8E24-6BE9524D6262}" type="pres">
      <dgm:prSet presAssocID="{8034B49B-1A08-4D78-8DD9-A5DFA60230D1}" presName="spaceRect" presStyleCnt="0"/>
      <dgm:spPr/>
    </dgm:pt>
    <dgm:pt modelId="{A369F5D9-4F84-495E-8E97-A465FE36AEE5}" type="pres">
      <dgm:prSet presAssocID="{8034B49B-1A08-4D78-8DD9-A5DFA60230D1}" presName="parTx" presStyleLbl="revTx" presStyleIdx="1" presStyleCnt="5">
        <dgm:presLayoutVars>
          <dgm:chMax val="0"/>
          <dgm:chPref val="0"/>
        </dgm:presLayoutVars>
      </dgm:prSet>
      <dgm:spPr/>
    </dgm:pt>
    <dgm:pt modelId="{DB5AEC91-5311-4459-8BE7-2DD8953EE851}" type="pres">
      <dgm:prSet presAssocID="{D76EBE68-1787-409A-9525-26C207CD9112}" presName="sibTrans" presStyleCnt="0"/>
      <dgm:spPr/>
    </dgm:pt>
    <dgm:pt modelId="{E7D5D0F1-7ADC-4D72-BE7C-6C41766ACA04}" type="pres">
      <dgm:prSet presAssocID="{DAE0C4CC-7DC8-44C6-BADC-64A25E7BCC43}" presName="compNode" presStyleCnt="0"/>
      <dgm:spPr/>
    </dgm:pt>
    <dgm:pt modelId="{69B8B898-0312-4F57-8AFE-5F2794D7C463}" type="pres">
      <dgm:prSet presAssocID="{DAE0C4CC-7DC8-44C6-BADC-64A25E7BCC43}" presName="bgRect" presStyleLbl="bgShp" presStyleIdx="2" presStyleCnt="5"/>
      <dgm:spPr/>
    </dgm:pt>
    <dgm:pt modelId="{F1F15861-2F1D-47BC-BF9D-77A9B6DA9B5F}" type="pres">
      <dgm:prSet presAssocID="{DAE0C4CC-7DC8-44C6-BADC-64A25E7BCC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EB629623-31EE-4415-9B4E-DE1B8FF3C773}" type="pres">
      <dgm:prSet presAssocID="{DAE0C4CC-7DC8-44C6-BADC-64A25E7BCC43}" presName="spaceRect" presStyleCnt="0"/>
      <dgm:spPr/>
    </dgm:pt>
    <dgm:pt modelId="{89886FBC-3F11-4306-BA38-BFF68A74C377}" type="pres">
      <dgm:prSet presAssocID="{DAE0C4CC-7DC8-44C6-BADC-64A25E7BCC43}" presName="parTx" presStyleLbl="revTx" presStyleIdx="2" presStyleCnt="5">
        <dgm:presLayoutVars>
          <dgm:chMax val="0"/>
          <dgm:chPref val="0"/>
        </dgm:presLayoutVars>
      </dgm:prSet>
      <dgm:spPr/>
    </dgm:pt>
    <dgm:pt modelId="{1648B525-D6B4-4A99-A25A-F3FDFFC2DEC4}" type="pres">
      <dgm:prSet presAssocID="{5F121EB5-A73F-4A73-908A-2C2C176A982C}" presName="sibTrans" presStyleCnt="0"/>
      <dgm:spPr/>
    </dgm:pt>
    <dgm:pt modelId="{999D3464-C8AD-4FD9-90EF-64B1912C0B08}" type="pres">
      <dgm:prSet presAssocID="{03A43674-085E-4D02-A114-BBF9D5AA4815}" presName="compNode" presStyleCnt="0"/>
      <dgm:spPr/>
    </dgm:pt>
    <dgm:pt modelId="{2629AC7F-B2FE-4A05-8DFA-C04ECC8ACDB2}" type="pres">
      <dgm:prSet presAssocID="{03A43674-085E-4D02-A114-BBF9D5AA4815}" presName="bgRect" presStyleLbl="bgShp" presStyleIdx="3" presStyleCnt="5"/>
      <dgm:spPr/>
    </dgm:pt>
    <dgm:pt modelId="{88E66ECC-122E-4A00-BEEE-600260E39AE0}" type="pres">
      <dgm:prSet presAssocID="{03A43674-085E-4D02-A114-BBF9D5AA48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1D5931DE-52F5-4715-8404-E8F37320BCDE}" type="pres">
      <dgm:prSet presAssocID="{03A43674-085E-4D02-A114-BBF9D5AA4815}" presName="spaceRect" presStyleCnt="0"/>
      <dgm:spPr/>
    </dgm:pt>
    <dgm:pt modelId="{D0AC2BA9-DE9D-4419-B474-4244803FFE3B}" type="pres">
      <dgm:prSet presAssocID="{03A43674-085E-4D02-A114-BBF9D5AA4815}" presName="parTx" presStyleLbl="revTx" presStyleIdx="3" presStyleCnt="5">
        <dgm:presLayoutVars>
          <dgm:chMax val="0"/>
          <dgm:chPref val="0"/>
        </dgm:presLayoutVars>
      </dgm:prSet>
      <dgm:spPr/>
    </dgm:pt>
    <dgm:pt modelId="{6F7051C8-03CC-4B92-A040-2B625235A0E9}" type="pres">
      <dgm:prSet presAssocID="{059F951A-B908-4C49-988E-4EB7A9E64647}" presName="sibTrans" presStyleCnt="0"/>
      <dgm:spPr/>
    </dgm:pt>
    <dgm:pt modelId="{525AFECB-AD1B-4E17-B44E-E6897030EC84}" type="pres">
      <dgm:prSet presAssocID="{36F9B765-7DAE-448E-A7E5-30686EE34854}" presName="compNode" presStyleCnt="0"/>
      <dgm:spPr/>
    </dgm:pt>
    <dgm:pt modelId="{02E9F8F5-96E7-4D1D-A3AB-B7BC5E04403D}" type="pres">
      <dgm:prSet presAssocID="{36F9B765-7DAE-448E-A7E5-30686EE34854}" presName="bgRect" presStyleLbl="bgShp" presStyleIdx="4" presStyleCnt="5"/>
      <dgm:spPr/>
    </dgm:pt>
    <dgm:pt modelId="{E63FADC7-938B-4B37-9892-872240DD366C}" type="pres">
      <dgm:prSet presAssocID="{36F9B765-7DAE-448E-A7E5-30686EE348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0895649-6807-43E3-B9EF-E67E678CE3D2}" type="pres">
      <dgm:prSet presAssocID="{36F9B765-7DAE-448E-A7E5-30686EE34854}" presName="spaceRect" presStyleCnt="0"/>
      <dgm:spPr/>
    </dgm:pt>
    <dgm:pt modelId="{B385CBA4-8DAE-4992-9113-84D50C0912B8}" type="pres">
      <dgm:prSet presAssocID="{36F9B765-7DAE-448E-A7E5-30686EE348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37EE0F-A08D-468F-A82C-59F98B4EFDA1}" srcId="{0F522BC8-65CE-4182-B08D-61F8064101C6}" destId="{8034B49B-1A08-4D78-8DD9-A5DFA60230D1}" srcOrd="1" destOrd="0" parTransId="{4DFD7F40-29F7-4202-A6FD-B17D372FFB70}" sibTransId="{D76EBE68-1787-409A-9525-26C207CD9112}"/>
    <dgm:cxn modelId="{34335D18-EE3F-49CD-AA4E-13726EF5B2AA}" srcId="{0F522BC8-65CE-4182-B08D-61F8064101C6}" destId="{36F9B765-7DAE-448E-A7E5-30686EE34854}" srcOrd="4" destOrd="0" parTransId="{7723A572-E992-43D6-94D3-096683236C2C}" sibTransId="{1235EEA4-91BD-400D-9DA5-2C1A305CDCED}"/>
    <dgm:cxn modelId="{56D6D928-D5D2-4516-A017-DAA7FD84DD39}" type="presOf" srcId="{FE756980-2F11-4E65-9170-319559697898}" destId="{0E92F998-6487-4B3F-9738-0E03C5EB7C32}" srcOrd="0" destOrd="0" presId="urn:microsoft.com/office/officeart/2018/2/layout/IconVerticalSolidList"/>
    <dgm:cxn modelId="{281AFB55-0590-41A7-B3E8-77E781EBD25F}" srcId="{0F522BC8-65CE-4182-B08D-61F8064101C6}" destId="{DAE0C4CC-7DC8-44C6-BADC-64A25E7BCC43}" srcOrd="2" destOrd="0" parTransId="{0EED8684-ACF0-4C55-856C-8F25973902F8}" sibTransId="{5F121EB5-A73F-4A73-908A-2C2C176A982C}"/>
    <dgm:cxn modelId="{C01FCB78-6F1C-4C0C-B1C0-0C31E70F3A7A}" type="presOf" srcId="{36F9B765-7DAE-448E-A7E5-30686EE34854}" destId="{B385CBA4-8DAE-4992-9113-84D50C0912B8}" srcOrd="0" destOrd="0" presId="urn:microsoft.com/office/officeart/2018/2/layout/IconVerticalSolidList"/>
    <dgm:cxn modelId="{1D7CF59A-B174-4FE7-A2B2-5ADC94CD6E15}" type="presOf" srcId="{03A43674-085E-4D02-A114-BBF9D5AA4815}" destId="{D0AC2BA9-DE9D-4419-B474-4244803FFE3B}" srcOrd="0" destOrd="0" presId="urn:microsoft.com/office/officeart/2018/2/layout/IconVerticalSolidList"/>
    <dgm:cxn modelId="{675CABA5-372A-4386-B960-142114225D60}" type="presOf" srcId="{8034B49B-1A08-4D78-8DD9-A5DFA60230D1}" destId="{A369F5D9-4F84-495E-8E97-A465FE36AEE5}" srcOrd="0" destOrd="0" presId="urn:microsoft.com/office/officeart/2018/2/layout/IconVerticalSolidList"/>
    <dgm:cxn modelId="{9C1CC7B7-6542-467F-B668-CD9D98344252}" type="presOf" srcId="{DAE0C4CC-7DC8-44C6-BADC-64A25E7BCC43}" destId="{89886FBC-3F11-4306-BA38-BFF68A74C377}" srcOrd="0" destOrd="0" presId="urn:microsoft.com/office/officeart/2018/2/layout/IconVerticalSolidList"/>
    <dgm:cxn modelId="{9816B8C2-261A-435C-943C-5BCCB7753962}" type="presOf" srcId="{0F522BC8-65CE-4182-B08D-61F8064101C6}" destId="{335A90BC-03A8-4B75-B691-C41823983142}" srcOrd="0" destOrd="0" presId="urn:microsoft.com/office/officeart/2018/2/layout/IconVerticalSolidList"/>
    <dgm:cxn modelId="{834E16EF-6FF6-46AD-86FF-5E442FB0D82F}" srcId="{0F522BC8-65CE-4182-B08D-61F8064101C6}" destId="{03A43674-085E-4D02-A114-BBF9D5AA4815}" srcOrd="3" destOrd="0" parTransId="{2BF2A1CB-9D51-49A4-A97D-6C66B75606A7}" sibTransId="{059F951A-B908-4C49-988E-4EB7A9E64647}"/>
    <dgm:cxn modelId="{29DCC9F5-FD45-4F75-B06A-384C9F3C7217}" srcId="{0F522BC8-65CE-4182-B08D-61F8064101C6}" destId="{FE756980-2F11-4E65-9170-319559697898}" srcOrd="0" destOrd="0" parTransId="{08F9565D-B6D8-41F6-8203-295AD9F8DA46}" sibTransId="{46A5FCC6-D4F8-4F73-93F6-D05410505C9A}"/>
    <dgm:cxn modelId="{6724A286-A0C3-499E-AEFC-89D30885E69F}" type="presParOf" srcId="{335A90BC-03A8-4B75-B691-C41823983142}" destId="{34B8FE06-3503-4252-AC2D-C2CB2D6C2230}" srcOrd="0" destOrd="0" presId="urn:microsoft.com/office/officeart/2018/2/layout/IconVerticalSolidList"/>
    <dgm:cxn modelId="{A4E7BFF6-3B2F-4299-B145-EA9313075B18}" type="presParOf" srcId="{34B8FE06-3503-4252-AC2D-C2CB2D6C2230}" destId="{9A1BF327-4D42-46D5-90BE-A373C72AC0EA}" srcOrd="0" destOrd="0" presId="urn:microsoft.com/office/officeart/2018/2/layout/IconVerticalSolidList"/>
    <dgm:cxn modelId="{9F11FA2A-40A3-4E35-9343-47334790B470}" type="presParOf" srcId="{34B8FE06-3503-4252-AC2D-C2CB2D6C2230}" destId="{25BE17BC-158A-4CE2-B325-216C249A05BC}" srcOrd="1" destOrd="0" presId="urn:microsoft.com/office/officeart/2018/2/layout/IconVerticalSolidList"/>
    <dgm:cxn modelId="{17A8C17D-8261-40AE-93D9-6D7DE525AA92}" type="presParOf" srcId="{34B8FE06-3503-4252-AC2D-C2CB2D6C2230}" destId="{6528BB50-AD6D-4ED4-99FB-1253EC499C14}" srcOrd="2" destOrd="0" presId="urn:microsoft.com/office/officeart/2018/2/layout/IconVerticalSolidList"/>
    <dgm:cxn modelId="{3AF230B3-ADF3-4CFE-9CA2-D7EE2D52400B}" type="presParOf" srcId="{34B8FE06-3503-4252-AC2D-C2CB2D6C2230}" destId="{0E92F998-6487-4B3F-9738-0E03C5EB7C32}" srcOrd="3" destOrd="0" presId="urn:microsoft.com/office/officeart/2018/2/layout/IconVerticalSolidList"/>
    <dgm:cxn modelId="{CE8DCCCF-8124-4FFA-80AD-B0493E93FF80}" type="presParOf" srcId="{335A90BC-03A8-4B75-B691-C41823983142}" destId="{70DBCF44-8C95-47F8-ADFD-E62641B416BD}" srcOrd="1" destOrd="0" presId="urn:microsoft.com/office/officeart/2018/2/layout/IconVerticalSolidList"/>
    <dgm:cxn modelId="{95A38D5B-515E-4A8D-925A-D3AB1FCA64DC}" type="presParOf" srcId="{335A90BC-03A8-4B75-B691-C41823983142}" destId="{9977573C-DD25-4623-BB6B-CA14D9F26FA3}" srcOrd="2" destOrd="0" presId="urn:microsoft.com/office/officeart/2018/2/layout/IconVerticalSolidList"/>
    <dgm:cxn modelId="{8B68D7C1-F294-438E-A39A-5C57DAA04660}" type="presParOf" srcId="{9977573C-DD25-4623-BB6B-CA14D9F26FA3}" destId="{C2FDD1C8-05BE-4C6A-B95B-9020299F9C84}" srcOrd="0" destOrd="0" presId="urn:microsoft.com/office/officeart/2018/2/layout/IconVerticalSolidList"/>
    <dgm:cxn modelId="{E42196B2-4859-46EF-89F0-95CE0F233C17}" type="presParOf" srcId="{9977573C-DD25-4623-BB6B-CA14D9F26FA3}" destId="{71098D31-3F4C-4C8B-A2DD-4CF8550D66C8}" srcOrd="1" destOrd="0" presId="urn:microsoft.com/office/officeart/2018/2/layout/IconVerticalSolidList"/>
    <dgm:cxn modelId="{26101225-8185-416A-AE46-BDA5206B17A5}" type="presParOf" srcId="{9977573C-DD25-4623-BB6B-CA14D9F26FA3}" destId="{651ADCA6-8B73-4A63-8E24-6BE9524D6262}" srcOrd="2" destOrd="0" presId="urn:microsoft.com/office/officeart/2018/2/layout/IconVerticalSolidList"/>
    <dgm:cxn modelId="{F7389401-2853-4153-9E7D-D7133ED24C90}" type="presParOf" srcId="{9977573C-DD25-4623-BB6B-CA14D9F26FA3}" destId="{A369F5D9-4F84-495E-8E97-A465FE36AEE5}" srcOrd="3" destOrd="0" presId="urn:microsoft.com/office/officeart/2018/2/layout/IconVerticalSolidList"/>
    <dgm:cxn modelId="{D06E309C-B69B-445F-92EE-508487C5AC62}" type="presParOf" srcId="{335A90BC-03A8-4B75-B691-C41823983142}" destId="{DB5AEC91-5311-4459-8BE7-2DD8953EE851}" srcOrd="3" destOrd="0" presId="urn:microsoft.com/office/officeart/2018/2/layout/IconVerticalSolidList"/>
    <dgm:cxn modelId="{0CA31983-D23F-4CC1-B397-21E2EC8D7CF4}" type="presParOf" srcId="{335A90BC-03A8-4B75-B691-C41823983142}" destId="{E7D5D0F1-7ADC-4D72-BE7C-6C41766ACA04}" srcOrd="4" destOrd="0" presId="urn:microsoft.com/office/officeart/2018/2/layout/IconVerticalSolidList"/>
    <dgm:cxn modelId="{3A855284-6FC9-4275-8D0F-17B3C89E08A4}" type="presParOf" srcId="{E7D5D0F1-7ADC-4D72-BE7C-6C41766ACA04}" destId="{69B8B898-0312-4F57-8AFE-5F2794D7C463}" srcOrd="0" destOrd="0" presId="urn:microsoft.com/office/officeart/2018/2/layout/IconVerticalSolidList"/>
    <dgm:cxn modelId="{910EA55A-55BE-4E8E-A46A-9E8CFA2B50F2}" type="presParOf" srcId="{E7D5D0F1-7ADC-4D72-BE7C-6C41766ACA04}" destId="{F1F15861-2F1D-47BC-BF9D-77A9B6DA9B5F}" srcOrd="1" destOrd="0" presId="urn:microsoft.com/office/officeart/2018/2/layout/IconVerticalSolidList"/>
    <dgm:cxn modelId="{B0D60ABF-B522-4926-A2E2-D301F48BCD68}" type="presParOf" srcId="{E7D5D0F1-7ADC-4D72-BE7C-6C41766ACA04}" destId="{EB629623-31EE-4415-9B4E-DE1B8FF3C773}" srcOrd="2" destOrd="0" presId="urn:microsoft.com/office/officeart/2018/2/layout/IconVerticalSolidList"/>
    <dgm:cxn modelId="{5995358C-0F6F-47A7-AAF5-F85798070C02}" type="presParOf" srcId="{E7D5D0F1-7ADC-4D72-BE7C-6C41766ACA04}" destId="{89886FBC-3F11-4306-BA38-BFF68A74C377}" srcOrd="3" destOrd="0" presId="urn:microsoft.com/office/officeart/2018/2/layout/IconVerticalSolidList"/>
    <dgm:cxn modelId="{F60EFD63-3A8D-4EEF-A614-106E037056FC}" type="presParOf" srcId="{335A90BC-03A8-4B75-B691-C41823983142}" destId="{1648B525-D6B4-4A99-A25A-F3FDFFC2DEC4}" srcOrd="5" destOrd="0" presId="urn:microsoft.com/office/officeart/2018/2/layout/IconVerticalSolidList"/>
    <dgm:cxn modelId="{3D45B7E3-B04A-4357-952A-F865B6705777}" type="presParOf" srcId="{335A90BC-03A8-4B75-B691-C41823983142}" destId="{999D3464-C8AD-4FD9-90EF-64B1912C0B08}" srcOrd="6" destOrd="0" presId="urn:microsoft.com/office/officeart/2018/2/layout/IconVerticalSolidList"/>
    <dgm:cxn modelId="{F52DDEC7-B356-4737-B43F-8D36649EA939}" type="presParOf" srcId="{999D3464-C8AD-4FD9-90EF-64B1912C0B08}" destId="{2629AC7F-B2FE-4A05-8DFA-C04ECC8ACDB2}" srcOrd="0" destOrd="0" presId="urn:microsoft.com/office/officeart/2018/2/layout/IconVerticalSolidList"/>
    <dgm:cxn modelId="{3F954A69-0FEF-4EF2-ADB0-98C1E606CDA4}" type="presParOf" srcId="{999D3464-C8AD-4FD9-90EF-64B1912C0B08}" destId="{88E66ECC-122E-4A00-BEEE-600260E39AE0}" srcOrd="1" destOrd="0" presId="urn:microsoft.com/office/officeart/2018/2/layout/IconVerticalSolidList"/>
    <dgm:cxn modelId="{588AC76F-6637-480D-8303-AC24EB75B488}" type="presParOf" srcId="{999D3464-C8AD-4FD9-90EF-64B1912C0B08}" destId="{1D5931DE-52F5-4715-8404-E8F37320BCDE}" srcOrd="2" destOrd="0" presId="urn:microsoft.com/office/officeart/2018/2/layout/IconVerticalSolidList"/>
    <dgm:cxn modelId="{AB7485B7-26EF-42C3-BA85-BE92182A5177}" type="presParOf" srcId="{999D3464-C8AD-4FD9-90EF-64B1912C0B08}" destId="{D0AC2BA9-DE9D-4419-B474-4244803FFE3B}" srcOrd="3" destOrd="0" presId="urn:microsoft.com/office/officeart/2018/2/layout/IconVerticalSolidList"/>
    <dgm:cxn modelId="{4F63275D-E1F8-418B-8520-D9760AEFB131}" type="presParOf" srcId="{335A90BC-03A8-4B75-B691-C41823983142}" destId="{6F7051C8-03CC-4B92-A040-2B625235A0E9}" srcOrd="7" destOrd="0" presId="urn:microsoft.com/office/officeart/2018/2/layout/IconVerticalSolidList"/>
    <dgm:cxn modelId="{57D2E4A8-B867-4A09-AE1D-2347184E2A3B}" type="presParOf" srcId="{335A90BC-03A8-4B75-B691-C41823983142}" destId="{525AFECB-AD1B-4E17-B44E-E6897030EC84}" srcOrd="8" destOrd="0" presId="urn:microsoft.com/office/officeart/2018/2/layout/IconVerticalSolidList"/>
    <dgm:cxn modelId="{63C5EADF-0027-4D17-A213-AC307E107A67}" type="presParOf" srcId="{525AFECB-AD1B-4E17-B44E-E6897030EC84}" destId="{02E9F8F5-96E7-4D1D-A3AB-B7BC5E04403D}" srcOrd="0" destOrd="0" presId="urn:microsoft.com/office/officeart/2018/2/layout/IconVerticalSolidList"/>
    <dgm:cxn modelId="{EEB463E6-244B-478B-B194-286B53F04C0C}" type="presParOf" srcId="{525AFECB-AD1B-4E17-B44E-E6897030EC84}" destId="{E63FADC7-938B-4B37-9892-872240DD366C}" srcOrd="1" destOrd="0" presId="urn:microsoft.com/office/officeart/2018/2/layout/IconVerticalSolidList"/>
    <dgm:cxn modelId="{439180DA-D9C6-4E96-9B0E-B8CF310275F8}" type="presParOf" srcId="{525AFECB-AD1B-4E17-B44E-E6897030EC84}" destId="{00895649-6807-43E3-B9EF-E67E678CE3D2}" srcOrd="2" destOrd="0" presId="urn:microsoft.com/office/officeart/2018/2/layout/IconVerticalSolidList"/>
    <dgm:cxn modelId="{67CB8F12-7A18-405D-8550-96E0225CB645}" type="presParOf" srcId="{525AFECB-AD1B-4E17-B44E-E6897030EC84}" destId="{B385CBA4-8DAE-4992-9113-84D50C0912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B69B-F466-42A7-A13C-24E88CBF4EE1}">
      <dsp:nvSpPr>
        <dsp:cNvPr id="0" name=""/>
        <dsp:cNvSpPr/>
      </dsp:nvSpPr>
      <dsp:spPr>
        <a:xfrm>
          <a:off x="0" y="2126"/>
          <a:ext cx="10515600" cy="4528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A3C40-59DE-4EF3-B316-D71D336ADD18}">
      <dsp:nvSpPr>
        <dsp:cNvPr id="0" name=""/>
        <dsp:cNvSpPr/>
      </dsp:nvSpPr>
      <dsp:spPr>
        <a:xfrm>
          <a:off x="136984" y="104015"/>
          <a:ext cx="249062" cy="24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35906-5104-4B40-9DA2-3C3988085601}">
      <dsp:nvSpPr>
        <dsp:cNvPr id="0" name=""/>
        <dsp:cNvSpPr/>
      </dsp:nvSpPr>
      <dsp:spPr>
        <a:xfrm>
          <a:off x="523031" y="2126"/>
          <a:ext cx="9992568" cy="45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26" tIns="47926" rIns="47926" bIns="479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Which movies contributed the most/least to revenue gain?</a:t>
          </a:r>
          <a:endParaRPr lang="en-US" sz="1900" kern="1200"/>
        </a:p>
      </dsp:txBody>
      <dsp:txXfrm>
        <a:off x="523031" y="2126"/>
        <a:ext cx="9992568" cy="452840"/>
      </dsp:txXfrm>
    </dsp:sp>
    <dsp:sp modelId="{9AD6C892-8ABC-4613-A891-388CB4564F9F}">
      <dsp:nvSpPr>
        <dsp:cNvPr id="0" name=""/>
        <dsp:cNvSpPr/>
      </dsp:nvSpPr>
      <dsp:spPr>
        <a:xfrm>
          <a:off x="0" y="568177"/>
          <a:ext cx="10515600" cy="4528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C5809-8C9E-4D4C-970C-76D4D2E09BC4}">
      <dsp:nvSpPr>
        <dsp:cNvPr id="0" name=""/>
        <dsp:cNvSpPr/>
      </dsp:nvSpPr>
      <dsp:spPr>
        <a:xfrm>
          <a:off x="136984" y="670066"/>
          <a:ext cx="249062" cy="24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9F72C-44E1-4E6B-8CF4-85556A77278F}">
      <dsp:nvSpPr>
        <dsp:cNvPr id="0" name=""/>
        <dsp:cNvSpPr/>
      </dsp:nvSpPr>
      <dsp:spPr>
        <a:xfrm>
          <a:off x="523031" y="568177"/>
          <a:ext cx="9992568" cy="45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26" tIns="47926" rIns="47926" bIns="479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What was the average rental duration for all videos?</a:t>
          </a:r>
          <a:endParaRPr lang="en-US" sz="1900" kern="1200"/>
        </a:p>
      </dsp:txBody>
      <dsp:txXfrm>
        <a:off x="523031" y="568177"/>
        <a:ext cx="9992568" cy="452840"/>
      </dsp:txXfrm>
    </dsp:sp>
    <dsp:sp modelId="{1D97751F-ED4C-4B69-81BD-FF7C8F52577F}">
      <dsp:nvSpPr>
        <dsp:cNvPr id="0" name=""/>
        <dsp:cNvSpPr/>
      </dsp:nvSpPr>
      <dsp:spPr>
        <a:xfrm>
          <a:off x="0" y="1134228"/>
          <a:ext cx="10515600" cy="4528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15EC1-61CE-48FF-AE6E-44045ED2779A}">
      <dsp:nvSpPr>
        <dsp:cNvPr id="0" name=""/>
        <dsp:cNvSpPr/>
      </dsp:nvSpPr>
      <dsp:spPr>
        <a:xfrm>
          <a:off x="136984" y="1236117"/>
          <a:ext cx="249062" cy="24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5C71B-8C60-487C-88BC-63A1624893B8}">
      <dsp:nvSpPr>
        <dsp:cNvPr id="0" name=""/>
        <dsp:cNvSpPr/>
      </dsp:nvSpPr>
      <dsp:spPr>
        <a:xfrm>
          <a:off x="523031" y="1134228"/>
          <a:ext cx="9992568" cy="45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26" tIns="47926" rIns="47926" bIns="479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Which countries are </a:t>
          </a:r>
          <a:r>
            <a:rPr lang="en-GB" sz="1900" kern="1200" dirty="0" err="1"/>
            <a:t>Rockbuster</a:t>
          </a:r>
          <a:r>
            <a:rPr lang="en-GB" sz="1900" kern="1200" dirty="0"/>
            <a:t> customers based in?</a:t>
          </a:r>
          <a:endParaRPr lang="en-US" sz="1900" kern="1200" dirty="0"/>
        </a:p>
      </dsp:txBody>
      <dsp:txXfrm>
        <a:off x="523031" y="1134228"/>
        <a:ext cx="9992568" cy="452840"/>
      </dsp:txXfrm>
    </dsp:sp>
    <dsp:sp modelId="{26AEE72F-086D-4D0B-B108-F474B817EACA}">
      <dsp:nvSpPr>
        <dsp:cNvPr id="0" name=""/>
        <dsp:cNvSpPr/>
      </dsp:nvSpPr>
      <dsp:spPr>
        <a:xfrm>
          <a:off x="0" y="1700279"/>
          <a:ext cx="10515600" cy="4528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2BA47-4E48-448E-AD3A-E55C2A77F6BC}">
      <dsp:nvSpPr>
        <dsp:cNvPr id="0" name=""/>
        <dsp:cNvSpPr/>
      </dsp:nvSpPr>
      <dsp:spPr>
        <a:xfrm>
          <a:off x="136984" y="1802168"/>
          <a:ext cx="249062" cy="249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1FD71-C90D-46B5-88CD-E393087865F5}">
      <dsp:nvSpPr>
        <dsp:cNvPr id="0" name=""/>
        <dsp:cNvSpPr/>
      </dsp:nvSpPr>
      <dsp:spPr>
        <a:xfrm>
          <a:off x="523031" y="1700279"/>
          <a:ext cx="9992568" cy="45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26" tIns="47926" rIns="47926" bIns="479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Where are customers with a high lifetime value based?</a:t>
          </a:r>
          <a:endParaRPr lang="en-US" sz="1900" kern="1200"/>
        </a:p>
      </dsp:txBody>
      <dsp:txXfrm>
        <a:off x="523031" y="1700279"/>
        <a:ext cx="9992568" cy="452840"/>
      </dsp:txXfrm>
    </dsp:sp>
    <dsp:sp modelId="{A923B0F9-E5DD-41DE-9370-AB9FA5CECBEF}">
      <dsp:nvSpPr>
        <dsp:cNvPr id="0" name=""/>
        <dsp:cNvSpPr/>
      </dsp:nvSpPr>
      <dsp:spPr>
        <a:xfrm>
          <a:off x="0" y="2266330"/>
          <a:ext cx="10515600" cy="4528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890A1-3A0D-4E5A-9C89-D59256758282}">
      <dsp:nvSpPr>
        <dsp:cNvPr id="0" name=""/>
        <dsp:cNvSpPr/>
      </dsp:nvSpPr>
      <dsp:spPr>
        <a:xfrm>
          <a:off x="136984" y="2368219"/>
          <a:ext cx="249062" cy="2490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A7CC6-B3CB-43E5-9371-A85722AB77EF}">
      <dsp:nvSpPr>
        <dsp:cNvPr id="0" name=""/>
        <dsp:cNvSpPr/>
      </dsp:nvSpPr>
      <dsp:spPr>
        <a:xfrm>
          <a:off x="523031" y="2266330"/>
          <a:ext cx="9992568" cy="45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26" tIns="47926" rIns="47926" bIns="479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Do sales figures vary between geographic regions?</a:t>
          </a:r>
          <a:endParaRPr lang="en-US" sz="1900" kern="1200"/>
        </a:p>
      </dsp:txBody>
      <dsp:txXfrm>
        <a:off x="523031" y="2266330"/>
        <a:ext cx="9992568" cy="45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868D7-DABC-448B-ABCC-799EB3B4B1AE}">
      <dsp:nvSpPr>
        <dsp:cNvPr id="0" name=""/>
        <dsp:cNvSpPr/>
      </dsp:nvSpPr>
      <dsp:spPr>
        <a:xfrm>
          <a:off x="567" y="1069334"/>
          <a:ext cx="1991044" cy="1264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77B4E-0809-43B0-92BD-FBCC9E243039}">
      <dsp:nvSpPr>
        <dsp:cNvPr id="0" name=""/>
        <dsp:cNvSpPr/>
      </dsp:nvSpPr>
      <dsp:spPr>
        <a:xfrm>
          <a:off x="221794" y="1279500"/>
          <a:ext cx="1991044" cy="126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1000 movies available</a:t>
          </a:r>
        </a:p>
      </dsp:txBody>
      <dsp:txXfrm>
        <a:off x="258824" y="1316530"/>
        <a:ext cx="1916984" cy="1190253"/>
      </dsp:txXfrm>
    </dsp:sp>
    <dsp:sp modelId="{188EC752-297F-41D1-AB96-F09BB308D79A}">
      <dsp:nvSpPr>
        <dsp:cNvPr id="0" name=""/>
        <dsp:cNvSpPr/>
      </dsp:nvSpPr>
      <dsp:spPr>
        <a:xfrm>
          <a:off x="2434066" y="1069334"/>
          <a:ext cx="1991044" cy="1264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9BD98-72F7-426D-871C-EC7F54D213B7}">
      <dsp:nvSpPr>
        <dsp:cNvPr id="0" name=""/>
        <dsp:cNvSpPr/>
      </dsp:nvSpPr>
      <dsp:spPr>
        <a:xfrm>
          <a:off x="2655293" y="1279500"/>
          <a:ext cx="1991044" cy="126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42 movies did not generate any revenue</a:t>
          </a:r>
        </a:p>
      </dsp:txBody>
      <dsp:txXfrm>
        <a:off x="2692323" y="1316530"/>
        <a:ext cx="1916984" cy="1190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BF327-4D42-46D5-90BE-A373C72AC0EA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E17BC-158A-4CE2-B325-216C249A05BC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2F998-6487-4B3F-9738-0E03C5EB7C32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 movies that have not generated any revenue</a:t>
          </a:r>
          <a:endParaRPr lang="en-US" sz="1900" kern="1200"/>
        </a:p>
      </dsp:txBody>
      <dsp:txXfrm>
        <a:off x="837512" y="3404"/>
        <a:ext cx="9678087" cy="725119"/>
      </dsp:txXfrm>
    </dsp:sp>
    <dsp:sp modelId="{C2FDD1C8-05BE-4C6A-B95B-9020299F9C84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98D31-3F4C-4C8B-A2DD-4CF8550D66C8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F5D9-4F84-495E-8E97-A465FE36AEE5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Allocate marketing budget in the top 10 countries</a:t>
          </a:r>
          <a:endParaRPr lang="en-US" sz="1900" kern="1200"/>
        </a:p>
      </dsp:txBody>
      <dsp:txXfrm>
        <a:off x="837512" y="909803"/>
        <a:ext cx="9678087" cy="725119"/>
      </dsp:txXfrm>
    </dsp:sp>
    <dsp:sp modelId="{69B8B898-0312-4F57-8AFE-5F2794D7C463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15861-2F1D-47BC-BF9D-77A9B6DA9B5F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6FBC-3F11-4306-BA38-BFF68A74C377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Create customized marketing strategies and loyalty programs for high-value customers, and attract mid-tier customers with specific promotions and incentives</a:t>
          </a:r>
          <a:endParaRPr lang="en-US" sz="1900" kern="1200"/>
        </a:p>
      </dsp:txBody>
      <dsp:txXfrm>
        <a:off x="837512" y="1816202"/>
        <a:ext cx="9678087" cy="725119"/>
      </dsp:txXfrm>
    </dsp:sp>
    <dsp:sp modelId="{2629AC7F-B2FE-4A05-8DFA-C04ECC8ACDB2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66ECC-122E-4A00-BEEE-600260E39AE0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C2BA9-DE9D-4419-B474-4244803FFE3B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Advertise the availability of most popular movies</a:t>
          </a:r>
        </a:p>
      </dsp:txBody>
      <dsp:txXfrm>
        <a:off x="837512" y="2722601"/>
        <a:ext cx="9678087" cy="725119"/>
      </dsp:txXfrm>
    </dsp:sp>
    <dsp:sp modelId="{02E9F8F5-96E7-4D1D-A3AB-B7BC5E04403D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FADC7-938B-4B37-9892-872240DD366C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5CBA4-8DAE-4992-9113-84D50C0912B8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 films that are released after 2006 as well</a:t>
          </a:r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5AB-A53E-53FF-888D-46E7D7BE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9A255-7C1C-A6CB-D602-DAC618836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49E9-CFB7-67AF-95CE-2A2DEECD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DB98-2DC4-15F5-95C7-0D4354CD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9B1D-06A6-965F-5183-FB39F17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3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F48-A73A-1CEE-68B3-E5C16C93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8BB6-0620-0166-7FBB-CA6A5E20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1866-CB5A-2950-5E0E-3CEA1F90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1E9F-A865-A4D6-17FE-8B2F5C3E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C2C4-1975-734B-D5B3-2EA79412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F3635-366E-82EA-E8DE-677E2EFD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ABA7-0A48-279F-1CE7-84678CA21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BF1C-8679-2CB3-CB38-CC106E9C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3EDF-D6F8-E3CD-2104-28641238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C799-D9DC-4010-32BC-A5A9A8E1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0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31CC-6D8D-9F7A-6992-3B2CC63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C4A9-E949-3AD5-AEBB-810303EB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04AA-ADD3-2FA2-99FD-058756A7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E2B0-B3A1-E2B0-1FBC-6F213086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1D9B-A80F-FF0E-DEAB-732EF1AB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9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0749-53AA-EF7A-1563-09CE4688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B0C57-6946-6463-FDB4-7D824079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FCE5-3B7A-719C-5C7E-617F791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CCFB-97F1-100D-E0F1-D5F09B7C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681D-178E-3126-9747-254A228F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8AF2-9BDF-DF45-89D1-925E771C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91B7-899D-B0C5-44C7-42E8EA5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060B-0301-1DEF-D34C-3CFCC225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B4E3-0FFC-CD97-BF92-62AC107F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A7672-2339-CAE9-C4D7-D6FBDFA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E4E28-9621-7A5A-4443-9E4A030F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0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51F-BC8B-02FB-0B56-948BC88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70DD-AB95-9877-3421-182B9643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F4783-86E1-6BC3-C019-B28DD4073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98112-CADF-34CE-272B-B82EE26F0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6D6E6-F676-BF85-2AF9-984B13FB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28F8A-F575-AB49-B169-FE77B8C3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EA794-1012-FB65-EDFE-852EC62D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660F4-D7E8-9FC8-9BB9-85BC595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4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5074-253D-C1AA-BC88-3727D7D2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687B9-01C5-BC04-1FFE-5B8581A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E5752-E7CB-805A-3E1C-60CE0648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90423-EBFC-24C3-63B3-15B58137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7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110CD-7133-4EA7-8FBA-74F8B8CA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FC7A4-D42D-8994-D42B-AB38BF01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D907-778D-C5E8-5D2C-89A4696D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6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7AC2-2DEB-B5F7-576E-94FE07C0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37BD-2FA1-A151-B06A-71686785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7FE57-D0A8-8D7E-D519-E16F88D3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EA27-EB30-0EB8-EE64-37B9DA86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6B710-BA5C-F391-6070-2A0AB60F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A6CFD-0B95-B384-D4C3-0A6B8806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D4A0-F1E3-1E2E-8D72-AEB7EC07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AC84E-30E8-B4C4-D773-D92B221A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90B2-3063-FD62-B0D7-7DE95D60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C448-B7E6-0FD7-5AC5-009A9AEB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C285-9D99-197E-6DE9-ED4833C0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CA4B-7262-FD25-B375-7E63A302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0C19-3D0A-8B94-A19F-80B9EAF9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2062-8982-F026-7E0F-BDA7777D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FB9-516F-8906-0BC6-61AB560F9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463C8-8F8E-4460-9FAC-75F61AC0BE23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9A16-BB8F-2CD2-7026-607B21D49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C861-7FBD-7CFF-BE8A-38E91D44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98E01-C18C-4127-A3B7-8BD625592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1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209F1-A547-A4D6-6FC4-709485D3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Future of </a:t>
            </a:r>
            <a:b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Rockbuster Stealth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1D243-B593-A9B8-891B-5982B1EB510A}"/>
              </a:ext>
            </a:extLst>
          </p:cNvPr>
          <p:cNvSpPr txBox="1"/>
          <p:nvPr/>
        </p:nvSpPr>
        <p:spPr>
          <a:xfrm>
            <a:off x="1208228" y="5972174"/>
            <a:ext cx="8578699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 Saswata Biswas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5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D5AA-D741-862D-574F-D085CEB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402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0740-22CA-40CE-1533-2A4EAE14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099"/>
            <a:ext cx="10515600" cy="987023"/>
          </a:xfrm>
        </p:spPr>
        <p:txBody>
          <a:bodyPr>
            <a:normAutofit/>
          </a:bodyPr>
          <a:lstStyle/>
          <a:p>
            <a:r>
              <a:rPr lang="en-GB" sz="2400" dirty="0"/>
              <a:t>To launch an online video rental service with existing movie licenses.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3416B-9D25-6A23-D0C2-2CC16F866392}"/>
              </a:ext>
            </a:extLst>
          </p:cNvPr>
          <p:cNvSpPr txBox="1"/>
          <p:nvPr/>
        </p:nvSpPr>
        <p:spPr>
          <a:xfrm>
            <a:off x="872925" y="1719377"/>
            <a:ext cx="8302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+mj-lt"/>
              </a:rPr>
              <a:t>Key Questions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1F4C1E2-22E8-CDB4-9701-8E0DBCAE1D6B}"/>
              </a:ext>
            </a:extLst>
          </p:cNvPr>
          <p:cNvGraphicFramePr/>
          <p:nvPr/>
        </p:nvGraphicFramePr>
        <p:xfrm>
          <a:off x="851700" y="2383138"/>
          <a:ext cx="10515600" cy="2721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6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0C831-D482-086C-4193-4BA296B2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Movies with most and least revenue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B5256A0-7B71-E150-AFCB-7A7536FCF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0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7EE00157-4D87-6CA4-86B6-6DF95F2B9BD2}"/>
              </a:ext>
            </a:extLst>
          </p:cNvPr>
          <p:cNvGraphicFramePr/>
          <p:nvPr/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4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73B30-ECB3-9A07-2A8B-9D95EFE7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rgbClr val="FFFFFF"/>
                </a:solidFill>
              </a:rPr>
              <a:t>Key details of Rockbuster Film Library</a:t>
            </a:r>
            <a:br>
              <a:rPr lang="en-GB" sz="4200">
                <a:solidFill>
                  <a:srgbClr val="FFFFFF"/>
                </a:solidFill>
              </a:rPr>
            </a:br>
            <a:endParaRPr lang="en-GB" sz="42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70E327-04EC-7AF0-72C4-0E1E6705F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81541"/>
              </p:ext>
            </p:extLst>
          </p:nvPr>
        </p:nvGraphicFramePr>
        <p:xfrm>
          <a:off x="3899334" y="2033989"/>
          <a:ext cx="34671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1938398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6280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Average Rental Duration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883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Minimum Rental Duration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328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 Rental Duration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43539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23E986A-BBB4-311E-13B2-DDF61293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929" y="2919065"/>
            <a:ext cx="5049978" cy="3348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43A25-6C2B-FEA4-BA5C-0111CDE8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038456"/>
            <a:ext cx="4794684" cy="31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FE67-4F13-3CE3-BBDC-13E8E814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71"/>
            <a:ext cx="10515600" cy="868101"/>
          </a:xfrm>
        </p:spPr>
        <p:txBody>
          <a:bodyPr>
            <a:normAutofit/>
          </a:bodyPr>
          <a:lstStyle/>
          <a:p>
            <a:r>
              <a:rPr lang="en-GB" sz="3600" dirty="0"/>
              <a:t>Which countries are </a:t>
            </a:r>
            <a:r>
              <a:rPr lang="en-GB" sz="3600" dirty="0" err="1"/>
              <a:t>Rockbuster</a:t>
            </a:r>
            <a:r>
              <a:rPr lang="en-GB" sz="3600" dirty="0"/>
              <a:t> customers based 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FF2EF-E013-BB6E-D1A7-E41CA47A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1" y="866296"/>
            <a:ext cx="5435714" cy="551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02A00-DD6C-2D51-FAA4-37BC494054F2}"/>
              </a:ext>
            </a:extLst>
          </p:cNvPr>
          <p:cNvSpPr txBox="1"/>
          <p:nvPr/>
        </p:nvSpPr>
        <p:spPr>
          <a:xfrm>
            <a:off x="6636681" y="3125160"/>
            <a:ext cx="543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number of customer – 599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number of Countries – 108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Revenue generated is directly proportional to the number of customers in a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76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8FC1C-0FD5-2A00-0385-08ECD33B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96" y="436663"/>
            <a:ext cx="10417214" cy="5038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7A04C-226E-762E-FF70-401310256E4E}"/>
              </a:ext>
            </a:extLst>
          </p:cNvPr>
          <p:cNvSpPr txBox="1"/>
          <p:nvPr/>
        </p:nvSpPr>
        <p:spPr>
          <a:xfrm>
            <a:off x="2013995" y="5625298"/>
            <a:ext cx="722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of the top 15 Customers are in the top 10 revenue generating countries</a:t>
            </a:r>
          </a:p>
        </p:txBody>
      </p:sp>
    </p:spTree>
    <p:extLst>
      <p:ext uri="{BB962C8B-B14F-4D97-AF65-F5344CB8AC3E}">
        <p14:creationId xmlns:p14="http://schemas.microsoft.com/office/powerpoint/2010/main" val="73015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05166-5583-01D8-AE83-A4DC6AD1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Recommendations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3F42282-240D-A51E-369D-B38DC7003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93189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83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Calibri</vt:lpstr>
      <vt:lpstr>Office Theme</vt:lpstr>
      <vt:lpstr>The Future of  Rockbuster Stealth</vt:lpstr>
      <vt:lpstr>Objective</vt:lpstr>
      <vt:lpstr>Movies with most and least revenue</vt:lpstr>
      <vt:lpstr>Key details of Rockbuster Film Library </vt:lpstr>
      <vt:lpstr>Which countries are Rockbuster customers based in?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Sosa Taylor</dc:creator>
  <cp:lastModifiedBy>Cristina Sosa Taylor</cp:lastModifiedBy>
  <cp:revision>1</cp:revision>
  <dcterms:created xsi:type="dcterms:W3CDTF">2024-06-25T15:37:05Z</dcterms:created>
  <dcterms:modified xsi:type="dcterms:W3CDTF">2024-06-26T15:44:03Z</dcterms:modified>
</cp:coreProperties>
</file>