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0" r:id="rId4"/>
    <p:sldId id="258" r:id="rId5"/>
    <p:sldId id="279" r:id="rId6"/>
    <p:sldId id="259" r:id="rId7"/>
    <p:sldId id="260" r:id="rId8"/>
    <p:sldId id="281" r:id="rId9"/>
    <p:sldId id="261" r:id="rId10"/>
    <p:sldId id="262" r:id="rId11"/>
    <p:sldId id="282" r:id="rId12"/>
    <p:sldId id="263" r:id="rId13"/>
    <p:sldId id="264" r:id="rId14"/>
    <p:sldId id="265" r:id="rId15"/>
    <p:sldId id="266" r:id="rId16"/>
    <p:sldId id="285" r:id="rId17"/>
    <p:sldId id="267" r:id="rId18"/>
    <p:sldId id="283" r:id="rId19"/>
    <p:sldId id="268" r:id="rId20"/>
    <p:sldId id="269" r:id="rId21"/>
    <p:sldId id="270" r:id="rId22"/>
    <p:sldId id="271" r:id="rId23"/>
    <p:sldId id="272" r:id="rId24"/>
    <p:sldId id="284" r:id="rId25"/>
    <p:sldId id="273" r:id="rId26"/>
    <p:sldId id="274" r:id="rId27"/>
    <p:sldId id="275" r:id="rId28"/>
    <p:sldId id="276" r:id="rId2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659D00-5209-8B41-FAA0-89F978B50EFD}" v="149" dt="2023-10-30T10:31:42.483"/>
    <p1510:client id="{B69BADA6-E2E7-4F57-847F-D3A9FF99406A}" v="3021" dt="2023-10-27T11:24:33.149"/>
    <p1510:client id="{E69DE181-2AB2-7471-8FE5-E8D1C15F9D79}" v="2428" dt="2023-10-27T12:22:02.4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o De Leo" userId="S::mario.deleo001@studenti.uniparthenope.it::309f251f-5cdf-471d-a285-b8c0bc12ddd4" providerId="AD" clId="Web-{E69DE181-2AB2-7471-8FE5-E8D1C15F9D79}"/>
    <pc:docChg chg="addSld modSld">
      <pc:chgData name="Mario De Leo" userId="S::mario.deleo001@studenti.uniparthenope.it::309f251f-5cdf-471d-a285-b8c0bc12ddd4" providerId="AD" clId="Web-{E69DE181-2AB2-7471-8FE5-E8D1C15F9D79}" dt="2023-10-27T12:22:02.429" v="1271" actId="20577"/>
      <pc:docMkLst>
        <pc:docMk/>
      </pc:docMkLst>
      <pc:sldChg chg="modSp">
        <pc:chgData name="Mario De Leo" userId="S::mario.deleo001@studenti.uniparthenope.it::309f251f-5cdf-471d-a285-b8c0bc12ddd4" providerId="AD" clId="Web-{E69DE181-2AB2-7471-8FE5-E8D1C15F9D79}" dt="2023-10-27T12:22:02.429" v="1271" actId="20577"/>
        <pc:sldMkLst>
          <pc:docMk/>
          <pc:sldMk cId="3652807112" sldId="257"/>
        </pc:sldMkLst>
        <pc:spChg chg="mod">
          <ac:chgData name="Mario De Leo" userId="S::mario.deleo001@studenti.uniparthenope.it::309f251f-5cdf-471d-a285-b8c0bc12ddd4" providerId="AD" clId="Web-{E69DE181-2AB2-7471-8FE5-E8D1C15F9D79}" dt="2023-10-27T12:14:35.600" v="1223" actId="20577"/>
          <ac:spMkLst>
            <pc:docMk/>
            <pc:sldMk cId="3652807112" sldId="257"/>
            <ac:spMk id="7" creationId="{08A7F9BA-D018-A9C1-F342-2F30FE699E90}"/>
          </ac:spMkLst>
        </pc:spChg>
        <pc:spChg chg="mod">
          <ac:chgData name="Mario De Leo" userId="S::mario.deleo001@studenti.uniparthenope.it::309f251f-5cdf-471d-a285-b8c0bc12ddd4" providerId="AD" clId="Web-{E69DE181-2AB2-7471-8FE5-E8D1C15F9D79}" dt="2023-10-27T12:22:02.429" v="1271" actId="20577"/>
          <ac:spMkLst>
            <pc:docMk/>
            <pc:sldMk cId="3652807112" sldId="257"/>
            <ac:spMk id="8" creationId="{7023AAA5-61DB-FEC2-D41B-018A4E474A81}"/>
          </ac:spMkLst>
        </pc:spChg>
      </pc:sldChg>
      <pc:sldChg chg="modSp">
        <pc:chgData name="Mario De Leo" userId="S::mario.deleo001@studenti.uniparthenope.it::309f251f-5cdf-471d-a285-b8c0bc12ddd4" providerId="AD" clId="Web-{E69DE181-2AB2-7471-8FE5-E8D1C15F9D79}" dt="2023-10-27T11:25:31.495" v="0" actId="1076"/>
        <pc:sldMkLst>
          <pc:docMk/>
          <pc:sldMk cId="2992985307" sldId="267"/>
        </pc:sldMkLst>
        <pc:spChg chg="mod">
          <ac:chgData name="Mario De Leo" userId="S::mario.deleo001@studenti.uniparthenope.it::309f251f-5cdf-471d-a285-b8c0bc12ddd4" providerId="AD" clId="Web-{E69DE181-2AB2-7471-8FE5-E8D1C15F9D79}" dt="2023-10-27T11:25:31.495" v="0" actId="1076"/>
          <ac:spMkLst>
            <pc:docMk/>
            <pc:sldMk cId="2992985307" sldId="267"/>
            <ac:spMk id="7" creationId="{5925DA43-A29E-C84A-AE13-EB8EF8B8887B}"/>
          </ac:spMkLst>
        </pc:spChg>
      </pc:sldChg>
      <pc:sldChg chg="modSp">
        <pc:chgData name="Mario De Leo" userId="S::mario.deleo001@studenti.uniparthenope.it::309f251f-5cdf-471d-a285-b8c0bc12ddd4" providerId="AD" clId="Web-{E69DE181-2AB2-7471-8FE5-E8D1C15F9D79}" dt="2023-10-27T11:26:15.950" v="31" actId="20577"/>
        <pc:sldMkLst>
          <pc:docMk/>
          <pc:sldMk cId="2700846441" sldId="269"/>
        </pc:sldMkLst>
        <pc:spChg chg="mod">
          <ac:chgData name="Mario De Leo" userId="S::mario.deleo001@studenti.uniparthenope.it::309f251f-5cdf-471d-a285-b8c0bc12ddd4" providerId="AD" clId="Web-{E69DE181-2AB2-7471-8FE5-E8D1C15F9D79}" dt="2023-10-27T11:26:15.950" v="31" actId="20577"/>
          <ac:spMkLst>
            <pc:docMk/>
            <pc:sldMk cId="2700846441" sldId="269"/>
            <ac:spMk id="6" creationId="{9780B972-3E80-DEA5-5F05-F8FBD25095C9}"/>
          </ac:spMkLst>
        </pc:spChg>
      </pc:sldChg>
      <pc:sldChg chg="addSp delSp modSp new">
        <pc:chgData name="Mario De Leo" userId="S::mario.deleo001@studenti.uniparthenope.it::309f251f-5cdf-471d-a285-b8c0bc12ddd4" providerId="AD" clId="Web-{E69DE181-2AB2-7471-8FE5-E8D1C15F9D79}" dt="2023-10-27T11:30:10.958" v="135" actId="20577"/>
        <pc:sldMkLst>
          <pc:docMk/>
          <pc:sldMk cId="3680979027" sldId="270"/>
        </pc:sldMkLst>
        <pc:spChg chg="del">
          <ac:chgData name="Mario De Leo" userId="S::mario.deleo001@studenti.uniparthenope.it::309f251f-5cdf-471d-a285-b8c0bc12ddd4" providerId="AD" clId="Web-{E69DE181-2AB2-7471-8FE5-E8D1C15F9D79}" dt="2023-10-27T11:26:25.388" v="36"/>
          <ac:spMkLst>
            <pc:docMk/>
            <pc:sldMk cId="3680979027" sldId="270"/>
            <ac:spMk id="2" creationId="{CAD5B6A4-75A9-10FF-6F87-CC167CC2F47E}"/>
          </ac:spMkLst>
        </pc:spChg>
        <pc:spChg chg="del">
          <ac:chgData name="Mario De Leo" userId="S::mario.deleo001@studenti.uniparthenope.it::309f251f-5cdf-471d-a285-b8c0bc12ddd4" providerId="AD" clId="Web-{E69DE181-2AB2-7471-8FE5-E8D1C15F9D79}" dt="2023-10-27T11:26:27.200" v="37"/>
          <ac:spMkLst>
            <pc:docMk/>
            <pc:sldMk cId="3680979027" sldId="270"/>
            <ac:spMk id="3" creationId="{746FD76B-CF2E-FB05-8BB9-8B5C1C0C3CA5}"/>
          </ac:spMkLst>
        </pc:spChg>
        <pc:spChg chg="add mod">
          <ac:chgData name="Mario De Leo" userId="S::mario.deleo001@studenti.uniparthenope.it::309f251f-5cdf-471d-a285-b8c0bc12ddd4" providerId="AD" clId="Web-{E69DE181-2AB2-7471-8FE5-E8D1C15F9D79}" dt="2023-10-27T11:30:10.958" v="135" actId="20577"/>
          <ac:spMkLst>
            <pc:docMk/>
            <pc:sldMk cId="3680979027" sldId="270"/>
            <ac:spMk id="7" creationId="{E4CC6340-19ED-C61D-7289-1AFB243D3246}"/>
          </ac:spMkLst>
        </pc:spChg>
        <pc:picChg chg="add mod">
          <ac:chgData name="Mario De Leo" userId="S::mario.deleo001@studenti.uniparthenope.it::309f251f-5cdf-471d-a285-b8c0bc12ddd4" providerId="AD" clId="Web-{E69DE181-2AB2-7471-8FE5-E8D1C15F9D79}" dt="2023-10-27T11:28:14.407" v="49" actId="14100"/>
          <ac:picMkLst>
            <pc:docMk/>
            <pc:sldMk cId="3680979027" sldId="270"/>
            <ac:picMk id="4" creationId="{03F6ACCF-82C9-E83C-1634-05EF20C45743}"/>
          </ac:picMkLst>
        </pc:picChg>
        <pc:picChg chg="add mod">
          <ac:chgData name="Mario De Leo" userId="S::mario.deleo001@studenti.uniparthenope.it::309f251f-5cdf-471d-a285-b8c0bc12ddd4" providerId="AD" clId="Web-{E69DE181-2AB2-7471-8FE5-E8D1C15F9D79}" dt="2023-10-27T11:28:02.251" v="47" actId="14100"/>
          <ac:picMkLst>
            <pc:docMk/>
            <pc:sldMk cId="3680979027" sldId="270"/>
            <ac:picMk id="5" creationId="{C41973A6-840F-895E-DE24-24690E1E553B}"/>
          </ac:picMkLst>
        </pc:picChg>
        <pc:picChg chg="add mod">
          <ac:chgData name="Mario De Leo" userId="S::mario.deleo001@studenti.uniparthenope.it::309f251f-5cdf-471d-a285-b8c0bc12ddd4" providerId="AD" clId="Web-{E69DE181-2AB2-7471-8FE5-E8D1C15F9D79}" dt="2023-10-27T11:27:42.094" v="45" actId="14100"/>
          <ac:picMkLst>
            <pc:docMk/>
            <pc:sldMk cId="3680979027" sldId="270"/>
            <ac:picMk id="6" creationId="{3BB2DC46-D6FA-71A3-0243-B336F0A25206}"/>
          </ac:picMkLst>
        </pc:picChg>
      </pc:sldChg>
      <pc:sldChg chg="addSp delSp modSp new">
        <pc:chgData name="Mario De Leo" userId="S::mario.deleo001@studenti.uniparthenope.it::309f251f-5cdf-471d-a285-b8c0bc12ddd4" providerId="AD" clId="Web-{E69DE181-2AB2-7471-8FE5-E8D1C15F9D79}" dt="2023-10-27T11:36:19.956" v="147" actId="14100"/>
        <pc:sldMkLst>
          <pc:docMk/>
          <pc:sldMk cId="721360866" sldId="271"/>
        </pc:sldMkLst>
        <pc:spChg chg="del">
          <ac:chgData name="Mario De Leo" userId="S::mario.deleo001@studenti.uniparthenope.it::309f251f-5cdf-471d-a285-b8c0bc12ddd4" providerId="AD" clId="Web-{E69DE181-2AB2-7471-8FE5-E8D1C15F9D79}" dt="2023-10-27T11:30:20.115" v="136"/>
          <ac:spMkLst>
            <pc:docMk/>
            <pc:sldMk cId="721360866" sldId="271"/>
            <ac:spMk id="2" creationId="{D92B3534-C548-6ABE-5CD1-624095EAB98F}"/>
          </ac:spMkLst>
        </pc:spChg>
        <pc:spChg chg="del">
          <ac:chgData name="Mario De Leo" userId="S::mario.deleo001@studenti.uniparthenope.it::309f251f-5cdf-471d-a285-b8c0bc12ddd4" providerId="AD" clId="Web-{E69DE181-2AB2-7471-8FE5-E8D1C15F9D79}" dt="2023-10-27T11:30:24.818" v="137"/>
          <ac:spMkLst>
            <pc:docMk/>
            <pc:sldMk cId="721360866" sldId="271"/>
            <ac:spMk id="3" creationId="{E8360499-BF95-F6C8-D53E-839BE00CAEDB}"/>
          </ac:spMkLst>
        </pc:spChg>
        <pc:picChg chg="add mod">
          <ac:chgData name="Mario De Leo" userId="S::mario.deleo001@studenti.uniparthenope.it::309f251f-5cdf-471d-a285-b8c0bc12ddd4" providerId="AD" clId="Web-{E69DE181-2AB2-7471-8FE5-E8D1C15F9D79}" dt="2023-10-27T11:33:50.060" v="140" actId="14100"/>
          <ac:picMkLst>
            <pc:docMk/>
            <pc:sldMk cId="721360866" sldId="271"/>
            <ac:picMk id="4" creationId="{CB308238-F25C-5ECE-D09D-D7450129929C}"/>
          </ac:picMkLst>
        </pc:picChg>
        <pc:picChg chg="add mod">
          <ac:chgData name="Mario De Leo" userId="S::mario.deleo001@studenti.uniparthenope.it::309f251f-5cdf-471d-a285-b8c0bc12ddd4" providerId="AD" clId="Web-{E69DE181-2AB2-7471-8FE5-E8D1C15F9D79}" dt="2023-10-27T11:36:09.596" v="145" actId="14100"/>
          <ac:picMkLst>
            <pc:docMk/>
            <pc:sldMk cId="721360866" sldId="271"/>
            <ac:picMk id="5" creationId="{9ACBC78A-5BFF-4319-F1B3-DB379A33DD46}"/>
          </ac:picMkLst>
        </pc:picChg>
        <pc:picChg chg="add mod">
          <ac:chgData name="Mario De Leo" userId="S::mario.deleo001@studenti.uniparthenope.it::309f251f-5cdf-471d-a285-b8c0bc12ddd4" providerId="AD" clId="Web-{E69DE181-2AB2-7471-8FE5-E8D1C15F9D79}" dt="2023-10-27T11:36:19.956" v="147" actId="14100"/>
          <ac:picMkLst>
            <pc:docMk/>
            <pc:sldMk cId="721360866" sldId="271"/>
            <ac:picMk id="6" creationId="{9BA8A1F5-830F-8232-A600-6649EA16A4BF}"/>
          </ac:picMkLst>
        </pc:picChg>
      </pc:sldChg>
      <pc:sldChg chg="addSp delSp modSp new">
        <pc:chgData name="Mario De Leo" userId="S::mario.deleo001@studenti.uniparthenope.it::309f251f-5cdf-471d-a285-b8c0bc12ddd4" providerId="AD" clId="Web-{E69DE181-2AB2-7471-8FE5-E8D1C15F9D79}" dt="2023-10-27T11:41:28.186" v="299" actId="20577"/>
        <pc:sldMkLst>
          <pc:docMk/>
          <pc:sldMk cId="1398942260" sldId="272"/>
        </pc:sldMkLst>
        <pc:spChg chg="del">
          <ac:chgData name="Mario De Leo" userId="S::mario.deleo001@studenti.uniparthenope.it::309f251f-5cdf-471d-a285-b8c0bc12ddd4" providerId="AD" clId="Web-{E69DE181-2AB2-7471-8FE5-E8D1C15F9D79}" dt="2023-10-27T11:36:27.753" v="148"/>
          <ac:spMkLst>
            <pc:docMk/>
            <pc:sldMk cId="1398942260" sldId="272"/>
            <ac:spMk id="2" creationId="{21C463FF-249C-C47D-4345-A4CEB51BBDA9}"/>
          </ac:spMkLst>
        </pc:spChg>
        <pc:spChg chg="del">
          <ac:chgData name="Mario De Leo" userId="S::mario.deleo001@studenti.uniparthenope.it::309f251f-5cdf-471d-a285-b8c0bc12ddd4" providerId="AD" clId="Web-{E69DE181-2AB2-7471-8FE5-E8D1C15F9D79}" dt="2023-10-27T11:36:30.019" v="149"/>
          <ac:spMkLst>
            <pc:docMk/>
            <pc:sldMk cId="1398942260" sldId="272"/>
            <ac:spMk id="3" creationId="{1FD58C64-B5D7-AE47-B58A-31F5BC9A0715}"/>
          </ac:spMkLst>
        </pc:spChg>
        <pc:spChg chg="add mod">
          <ac:chgData name="Mario De Leo" userId="S::mario.deleo001@studenti.uniparthenope.it::309f251f-5cdf-471d-a285-b8c0bc12ddd4" providerId="AD" clId="Web-{E69DE181-2AB2-7471-8FE5-E8D1C15F9D79}" dt="2023-10-27T11:41:28.186" v="299" actId="20577"/>
          <ac:spMkLst>
            <pc:docMk/>
            <pc:sldMk cId="1398942260" sldId="272"/>
            <ac:spMk id="6" creationId="{8782DED5-2116-4557-A4B4-F7058F643C20}"/>
          </ac:spMkLst>
        </pc:spChg>
        <pc:picChg chg="add mod">
          <ac:chgData name="Mario De Leo" userId="S::mario.deleo001@studenti.uniparthenope.it::309f251f-5cdf-471d-a285-b8c0bc12ddd4" providerId="AD" clId="Web-{E69DE181-2AB2-7471-8FE5-E8D1C15F9D79}" dt="2023-10-27T11:38:35.164" v="157" actId="14100"/>
          <ac:picMkLst>
            <pc:docMk/>
            <pc:sldMk cId="1398942260" sldId="272"/>
            <ac:picMk id="4" creationId="{6B686264-9074-3C0B-75CF-1082EF2B877E}"/>
          </ac:picMkLst>
        </pc:picChg>
        <pc:picChg chg="add mod">
          <ac:chgData name="Mario De Leo" userId="S::mario.deleo001@studenti.uniparthenope.it::309f251f-5cdf-471d-a285-b8c0bc12ddd4" providerId="AD" clId="Web-{E69DE181-2AB2-7471-8FE5-E8D1C15F9D79}" dt="2023-10-27T11:38:25.304" v="155" actId="14100"/>
          <ac:picMkLst>
            <pc:docMk/>
            <pc:sldMk cId="1398942260" sldId="272"/>
            <ac:picMk id="5" creationId="{E3992510-D9B8-90CA-97C3-B2588335F455}"/>
          </ac:picMkLst>
        </pc:picChg>
      </pc:sldChg>
      <pc:sldChg chg="addSp delSp modSp new">
        <pc:chgData name="Mario De Leo" userId="S::mario.deleo001@studenti.uniparthenope.it::309f251f-5cdf-471d-a285-b8c0bc12ddd4" providerId="AD" clId="Web-{E69DE181-2AB2-7471-8FE5-E8D1C15F9D79}" dt="2023-10-27T11:46:42.166" v="470" actId="20577"/>
        <pc:sldMkLst>
          <pc:docMk/>
          <pc:sldMk cId="1098674555" sldId="273"/>
        </pc:sldMkLst>
        <pc:spChg chg="del">
          <ac:chgData name="Mario De Leo" userId="S::mario.deleo001@studenti.uniparthenope.it::309f251f-5cdf-471d-a285-b8c0bc12ddd4" providerId="AD" clId="Web-{E69DE181-2AB2-7471-8FE5-E8D1C15F9D79}" dt="2023-10-27T11:41:33.514" v="300"/>
          <ac:spMkLst>
            <pc:docMk/>
            <pc:sldMk cId="1098674555" sldId="273"/>
            <ac:spMk id="2" creationId="{38578815-2896-4FC6-B0D4-21C6BE885FFD}"/>
          </ac:spMkLst>
        </pc:spChg>
        <pc:spChg chg="del">
          <ac:chgData name="Mario De Leo" userId="S::mario.deleo001@studenti.uniparthenope.it::309f251f-5cdf-471d-a285-b8c0bc12ddd4" providerId="AD" clId="Web-{E69DE181-2AB2-7471-8FE5-E8D1C15F9D79}" dt="2023-10-27T11:41:37.545" v="301"/>
          <ac:spMkLst>
            <pc:docMk/>
            <pc:sldMk cId="1098674555" sldId="273"/>
            <ac:spMk id="3" creationId="{3E8346E5-598C-786C-8032-1DEE6A988662}"/>
          </ac:spMkLst>
        </pc:spChg>
        <pc:spChg chg="add mod">
          <ac:chgData name="Mario De Leo" userId="S::mario.deleo001@studenti.uniparthenope.it::309f251f-5cdf-471d-a285-b8c0bc12ddd4" providerId="AD" clId="Web-{E69DE181-2AB2-7471-8FE5-E8D1C15F9D79}" dt="2023-10-27T11:46:42.166" v="470" actId="20577"/>
          <ac:spMkLst>
            <pc:docMk/>
            <pc:sldMk cId="1098674555" sldId="273"/>
            <ac:spMk id="5" creationId="{FE1FFBED-6B1A-8D03-C38B-833391CF4BC4}"/>
          </ac:spMkLst>
        </pc:spChg>
        <pc:picChg chg="add mod">
          <ac:chgData name="Mario De Leo" userId="S::mario.deleo001@studenti.uniparthenope.it::309f251f-5cdf-471d-a285-b8c0bc12ddd4" providerId="AD" clId="Web-{E69DE181-2AB2-7471-8FE5-E8D1C15F9D79}" dt="2023-10-27T11:44:17.785" v="304" actId="14100"/>
          <ac:picMkLst>
            <pc:docMk/>
            <pc:sldMk cId="1098674555" sldId="273"/>
            <ac:picMk id="4" creationId="{7EBC6256-47DC-305F-6EE9-302034CEE26B}"/>
          </ac:picMkLst>
        </pc:picChg>
      </pc:sldChg>
      <pc:sldChg chg="addSp delSp modSp new">
        <pc:chgData name="Mario De Leo" userId="S::mario.deleo001@studenti.uniparthenope.it::309f251f-5cdf-471d-a285-b8c0bc12ddd4" providerId="AD" clId="Web-{E69DE181-2AB2-7471-8FE5-E8D1C15F9D79}" dt="2023-10-27T11:53:19.148" v="786" actId="20577"/>
        <pc:sldMkLst>
          <pc:docMk/>
          <pc:sldMk cId="2146279771" sldId="274"/>
        </pc:sldMkLst>
        <pc:spChg chg="del">
          <ac:chgData name="Mario De Leo" userId="S::mario.deleo001@studenti.uniparthenope.it::309f251f-5cdf-471d-a285-b8c0bc12ddd4" providerId="AD" clId="Web-{E69DE181-2AB2-7471-8FE5-E8D1C15F9D79}" dt="2023-10-27T11:46:49.838" v="474"/>
          <ac:spMkLst>
            <pc:docMk/>
            <pc:sldMk cId="2146279771" sldId="274"/>
            <ac:spMk id="2" creationId="{C3918163-D066-B5E8-889D-F2FCCCC26B77}"/>
          </ac:spMkLst>
        </pc:spChg>
        <pc:spChg chg="del">
          <ac:chgData name="Mario De Leo" userId="S::mario.deleo001@studenti.uniparthenope.it::309f251f-5cdf-471d-a285-b8c0bc12ddd4" providerId="AD" clId="Web-{E69DE181-2AB2-7471-8FE5-E8D1C15F9D79}" dt="2023-10-27T11:46:52.260" v="475"/>
          <ac:spMkLst>
            <pc:docMk/>
            <pc:sldMk cId="2146279771" sldId="274"/>
            <ac:spMk id="3" creationId="{2F26E9D8-CF33-5377-C694-25522F15DC00}"/>
          </ac:spMkLst>
        </pc:spChg>
        <pc:spChg chg="add mod">
          <ac:chgData name="Mario De Leo" userId="S::mario.deleo001@studenti.uniparthenope.it::309f251f-5cdf-471d-a285-b8c0bc12ddd4" providerId="AD" clId="Web-{E69DE181-2AB2-7471-8FE5-E8D1C15F9D79}" dt="2023-10-27T11:53:19.148" v="786" actId="20577"/>
          <ac:spMkLst>
            <pc:docMk/>
            <pc:sldMk cId="2146279771" sldId="274"/>
            <ac:spMk id="7" creationId="{410739E7-9289-142C-CA2D-B17EB6D35BA4}"/>
          </ac:spMkLst>
        </pc:spChg>
        <pc:picChg chg="add mod">
          <ac:chgData name="Mario De Leo" userId="S::mario.deleo001@studenti.uniparthenope.it::309f251f-5cdf-471d-a285-b8c0bc12ddd4" providerId="AD" clId="Web-{E69DE181-2AB2-7471-8FE5-E8D1C15F9D79}" dt="2023-10-27T11:47:49.309" v="482" actId="14100"/>
          <ac:picMkLst>
            <pc:docMk/>
            <pc:sldMk cId="2146279771" sldId="274"/>
            <ac:picMk id="4" creationId="{BBFC280A-F266-3BDF-526F-90A20673BC78}"/>
          </ac:picMkLst>
        </pc:picChg>
        <pc:picChg chg="add mod">
          <ac:chgData name="Mario De Leo" userId="S::mario.deleo001@studenti.uniparthenope.it::309f251f-5cdf-471d-a285-b8c0bc12ddd4" providerId="AD" clId="Web-{E69DE181-2AB2-7471-8FE5-E8D1C15F9D79}" dt="2023-10-27T11:48:20.419" v="486" actId="14100"/>
          <ac:picMkLst>
            <pc:docMk/>
            <pc:sldMk cId="2146279771" sldId="274"/>
            <ac:picMk id="5" creationId="{74216E58-6A76-4300-4E31-30E77FCEE9AF}"/>
          </ac:picMkLst>
        </pc:picChg>
        <pc:picChg chg="add mod">
          <ac:chgData name="Mario De Leo" userId="S::mario.deleo001@studenti.uniparthenope.it::309f251f-5cdf-471d-a285-b8c0bc12ddd4" providerId="AD" clId="Web-{E69DE181-2AB2-7471-8FE5-E8D1C15F9D79}" dt="2023-10-27T11:47:59.637" v="484" actId="14100"/>
          <ac:picMkLst>
            <pc:docMk/>
            <pc:sldMk cId="2146279771" sldId="274"/>
            <ac:picMk id="6" creationId="{BA80CE6F-947A-6D6D-488C-D241948CA164}"/>
          </ac:picMkLst>
        </pc:picChg>
      </pc:sldChg>
      <pc:sldChg chg="addSp delSp modSp new">
        <pc:chgData name="Mario De Leo" userId="S::mario.deleo001@studenti.uniparthenope.it::309f251f-5cdf-471d-a285-b8c0bc12ddd4" providerId="AD" clId="Web-{E69DE181-2AB2-7471-8FE5-E8D1C15F9D79}" dt="2023-10-27T12:05:08.721" v="925" actId="20577"/>
        <pc:sldMkLst>
          <pc:docMk/>
          <pc:sldMk cId="2462830746" sldId="275"/>
        </pc:sldMkLst>
        <pc:spChg chg="del">
          <ac:chgData name="Mario De Leo" userId="S::mario.deleo001@studenti.uniparthenope.it::309f251f-5cdf-471d-a285-b8c0bc12ddd4" providerId="AD" clId="Web-{E69DE181-2AB2-7471-8FE5-E8D1C15F9D79}" dt="2023-10-27T12:01:38.807" v="787"/>
          <ac:spMkLst>
            <pc:docMk/>
            <pc:sldMk cId="2462830746" sldId="275"/>
            <ac:spMk id="2" creationId="{F1408E96-0931-8E86-90F8-137AF7470E12}"/>
          </ac:spMkLst>
        </pc:spChg>
        <pc:spChg chg="del">
          <ac:chgData name="Mario De Leo" userId="S::mario.deleo001@studenti.uniparthenope.it::309f251f-5cdf-471d-a285-b8c0bc12ddd4" providerId="AD" clId="Web-{E69DE181-2AB2-7471-8FE5-E8D1C15F9D79}" dt="2023-10-27T12:01:41.526" v="788"/>
          <ac:spMkLst>
            <pc:docMk/>
            <pc:sldMk cId="2462830746" sldId="275"/>
            <ac:spMk id="3" creationId="{D38690A8-0818-9360-0CA4-7EE46B23425B}"/>
          </ac:spMkLst>
        </pc:spChg>
        <pc:spChg chg="add mod">
          <ac:chgData name="Mario De Leo" userId="S::mario.deleo001@studenti.uniparthenope.it::309f251f-5cdf-471d-a285-b8c0bc12ddd4" providerId="AD" clId="Web-{E69DE181-2AB2-7471-8FE5-E8D1C15F9D79}" dt="2023-10-27T12:05:08.721" v="925" actId="20577"/>
          <ac:spMkLst>
            <pc:docMk/>
            <pc:sldMk cId="2462830746" sldId="275"/>
            <ac:spMk id="5" creationId="{C396CAF8-E82A-2BC0-0500-8486749D7CE9}"/>
          </ac:spMkLst>
        </pc:spChg>
        <pc:picChg chg="add mod">
          <ac:chgData name="Mario De Leo" userId="S::mario.deleo001@studenti.uniparthenope.it::309f251f-5cdf-471d-a285-b8c0bc12ddd4" providerId="AD" clId="Web-{E69DE181-2AB2-7471-8FE5-E8D1C15F9D79}" dt="2023-10-27T12:02:09.855" v="791" actId="14100"/>
          <ac:picMkLst>
            <pc:docMk/>
            <pc:sldMk cId="2462830746" sldId="275"/>
            <ac:picMk id="4" creationId="{F1AFC801-E3AF-A767-0E34-AEDD22D671F4}"/>
          </ac:picMkLst>
        </pc:picChg>
      </pc:sldChg>
      <pc:sldChg chg="addSp delSp modSp new">
        <pc:chgData name="Mario De Leo" userId="S::mario.deleo001@studenti.uniparthenope.it::309f251f-5cdf-471d-a285-b8c0bc12ddd4" providerId="AD" clId="Web-{E69DE181-2AB2-7471-8FE5-E8D1C15F9D79}" dt="2023-10-27T12:09:16.433" v="1051" actId="20577"/>
        <pc:sldMkLst>
          <pc:docMk/>
          <pc:sldMk cId="1035518591" sldId="276"/>
        </pc:sldMkLst>
        <pc:spChg chg="del">
          <ac:chgData name="Mario De Leo" userId="S::mario.deleo001@studenti.uniparthenope.it::309f251f-5cdf-471d-a285-b8c0bc12ddd4" providerId="AD" clId="Web-{E69DE181-2AB2-7471-8FE5-E8D1C15F9D79}" dt="2023-10-27T12:05:23.690" v="926"/>
          <ac:spMkLst>
            <pc:docMk/>
            <pc:sldMk cId="1035518591" sldId="276"/>
            <ac:spMk id="2" creationId="{DE9B877F-BCE6-6A54-3F9C-D6CC37F1315F}"/>
          </ac:spMkLst>
        </pc:spChg>
        <pc:spChg chg="del">
          <ac:chgData name="Mario De Leo" userId="S::mario.deleo001@studenti.uniparthenope.it::309f251f-5cdf-471d-a285-b8c0bc12ddd4" providerId="AD" clId="Web-{E69DE181-2AB2-7471-8FE5-E8D1C15F9D79}" dt="2023-10-27T12:05:26.237" v="927"/>
          <ac:spMkLst>
            <pc:docMk/>
            <pc:sldMk cId="1035518591" sldId="276"/>
            <ac:spMk id="3" creationId="{3601BDC1-FCB8-7856-BC52-9E5AAC61DF78}"/>
          </ac:spMkLst>
        </pc:spChg>
        <pc:spChg chg="add mod">
          <ac:chgData name="Mario De Leo" userId="S::mario.deleo001@studenti.uniparthenope.it::309f251f-5cdf-471d-a285-b8c0bc12ddd4" providerId="AD" clId="Web-{E69DE181-2AB2-7471-8FE5-E8D1C15F9D79}" dt="2023-10-27T12:09:16.433" v="1051" actId="20577"/>
          <ac:spMkLst>
            <pc:docMk/>
            <pc:sldMk cId="1035518591" sldId="276"/>
            <ac:spMk id="5" creationId="{63A9E8FF-4AD2-34CC-466F-AB3754CD359A}"/>
          </ac:spMkLst>
        </pc:spChg>
        <pc:picChg chg="add mod">
          <ac:chgData name="Mario De Leo" userId="S::mario.deleo001@studenti.uniparthenope.it::309f251f-5cdf-471d-a285-b8c0bc12ddd4" providerId="AD" clId="Web-{E69DE181-2AB2-7471-8FE5-E8D1C15F9D79}" dt="2023-10-27T12:05:47.066" v="930" actId="14100"/>
          <ac:picMkLst>
            <pc:docMk/>
            <pc:sldMk cId="1035518591" sldId="276"/>
            <ac:picMk id="4" creationId="{2D95BEFA-AEDE-C95B-3505-CB186A1B14B7}"/>
          </ac:picMkLst>
        </pc:picChg>
      </pc:sldChg>
      <pc:sldChg chg="addSp delSp modSp new">
        <pc:chgData name="Mario De Leo" userId="S::mario.deleo001@studenti.uniparthenope.it::309f251f-5cdf-471d-a285-b8c0bc12ddd4" providerId="AD" clId="Web-{E69DE181-2AB2-7471-8FE5-E8D1C15F9D79}" dt="2023-10-27T12:12:47.237" v="1209" actId="20577"/>
        <pc:sldMkLst>
          <pc:docMk/>
          <pc:sldMk cId="4024337092" sldId="277"/>
        </pc:sldMkLst>
        <pc:spChg chg="del">
          <ac:chgData name="Mario De Leo" userId="S::mario.deleo001@studenti.uniparthenope.it::309f251f-5cdf-471d-a285-b8c0bc12ddd4" providerId="AD" clId="Web-{E69DE181-2AB2-7471-8FE5-E8D1C15F9D79}" dt="2023-10-27T12:10:13.310" v="1053"/>
          <ac:spMkLst>
            <pc:docMk/>
            <pc:sldMk cId="4024337092" sldId="277"/>
            <ac:spMk id="2" creationId="{75DDFB74-F8E0-EA03-4DF8-7EB15933F8CD}"/>
          </ac:spMkLst>
        </pc:spChg>
        <pc:spChg chg="del">
          <ac:chgData name="Mario De Leo" userId="S::mario.deleo001@studenti.uniparthenope.it::309f251f-5cdf-471d-a285-b8c0bc12ddd4" providerId="AD" clId="Web-{E69DE181-2AB2-7471-8FE5-E8D1C15F9D79}" dt="2023-10-27T12:10:15.763" v="1054"/>
          <ac:spMkLst>
            <pc:docMk/>
            <pc:sldMk cId="4024337092" sldId="277"/>
            <ac:spMk id="3" creationId="{4AFED407-A741-4B6B-B271-4C9CA76CFD89}"/>
          </ac:spMkLst>
        </pc:spChg>
        <pc:spChg chg="add mod">
          <ac:chgData name="Mario De Leo" userId="S::mario.deleo001@studenti.uniparthenope.it::309f251f-5cdf-471d-a285-b8c0bc12ddd4" providerId="AD" clId="Web-{E69DE181-2AB2-7471-8FE5-E8D1C15F9D79}" dt="2023-10-27T12:12:47.237" v="1209" actId="20577"/>
          <ac:spMkLst>
            <pc:docMk/>
            <pc:sldMk cId="4024337092" sldId="277"/>
            <ac:spMk id="5" creationId="{0C3AF2C1-19DF-B3CD-D099-FEC47E9C26CB}"/>
          </ac:spMkLst>
        </pc:spChg>
        <pc:picChg chg="add mod">
          <ac:chgData name="Mario De Leo" userId="S::mario.deleo001@studenti.uniparthenope.it::309f251f-5cdf-471d-a285-b8c0bc12ddd4" providerId="AD" clId="Web-{E69DE181-2AB2-7471-8FE5-E8D1C15F9D79}" dt="2023-10-27T12:10:47.420" v="1057" actId="14100"/>
          <ac:picMkLst>
            <pc:docMk/>
            <pc:sldMk cId="4024337092" sldId="277"/>
            <ac:picMk id="4" creationId="{B36AE292-CA5A-6CB6-D590-EFEC34484DED}"/>
          </ac:picMkLst>
        </pc:picChg>
      </pc:sldChg>
    </pc:docChg>
  </pc:docChgLst>
  <pc:docChgLst>
    <pc:chgData name="Mario De Leo" userId="S::mario.deleo001@studenti.uniparthenope.it::309f251f-5cdf-471d-a285-b8c0bc12ddd4" providerId="AD" clId="Web-{03659D00-5209-8B41-FAA0-89F978B50EFD}"/>
    <pc:docChg chg="addSld delSld modSld">
      <pc:chgData name="Mario De Leo" userId="S::mario.deleo001@studenti.uniparthenope.it::309f251f-5cdf-471d-a285-b8c0bc12ddd4" providerId="AD" clId="Web-{03659D00-5209-8B41-FAA0-89F978B50EFD}" dt="2023-10-30T10:31:42.483" v="106"/>
      <pc:docMkLst>
        <pc:docMk/>
      </pc:docMkLst>
      <pc:sldChg chg="addSp delSp modSp">
        <pc:chgData name="Mario De Leo" userId="S::mario.deleo001@studenti.uniparthenope.it::309f251f-5cdf-471d-a285-b8c0bc12ddd4" providerId="AD" clId="Web-{03659D00-5209-8B41-FAA0-89F978B50EFD}" dt="2023-10-30T10:07:23.379" v="83" actId="1076"/>
        <pc:sldMkLst>
          <pc:docMk/>
          <pc:sldMk cId="3962583941" sldId="256"/>
        </pc:sldMkLst>
        <pc:spChg chg="mod">
          <ac:chgData name="Mario De Leo" userId="S::mario.deleo001@studenti.uniparthenope.it::309f251f-5cdf-471d-a285-b8c0bc12ddd4" providerId="AD" clId="Web-{03659D00-5209-8B41-FAA0-89F978B50EFD}" dt="2023-10-30T10:07:23.379" v="83" actId="1076"/>
          <ac:spMkLst>
            <pc:docMk/>
            <pc:sldMk cId="3962583941" sldId="256"/>
            <ac:spMk id="2" creationId="{00000000-0000-0000-0000-000000000000}"/>
          </ac:spMkLst>
        </pc:spChg>
        <pc:spChg chg="mod">
          <ac:chgData name="Mario De Leo" userId="S::mario.deleo001@studenti.uniparthenope.it::309f251f-5cdf-471d-a285-b8c0bc12ddd4" providerId="AD" clId="Web-{03659D00-5209-8B41-FAA0-89F978B50EFD}" dt="2023-10-30T10:05:02.639" v="75" actId="1076"/>
          <ac:spMkLst>
            <pc:docMk/>
            <pc:sldMk cId="3962583941" sldId="256"/>
            <ac:spMk id="3" creationId="{00000000-0000-0000-0000-000000000000}"/>
          </ac:spMkLst>
        </pc:spChg>
        <pc:picChg chg="del">
          <ac:chgData name="Mario De Leo" userId="S::mario.deleo001@studenti.uniparthenope.it::309f251f-5cdf-471d-a285-b8c0bc12ddd4" providerId="AD" clId="Web-{03659D00-5209-8B41-FAA0-89F978B50EFD}" dt="2023-10-30T09:59:33.579" v="61"/>
          <ac:picMkLst>
            <pc:docMk/>
            <pc:sldMk cId="3962583941" sldId="256"/>
            <ac:picMk id="4" creationId="{19B04F76-BDE3-5CB9-2720-808AD422031E}"/>
          </ac:picMkLst>
        </pc:picChg>
        <pc:picChg chg="add mod">
          <ac:chgData name="Mario De Leo" userId="S::mario.deleo001@studenti.uniparthenope.it::309f251f-5cdf-471d-a285-b8c0bc12ddd4" providerId="AD" clId="Web-{03659D00-5209-8B41-FAA0-89F978B50EFD}" dt="2023-10-30T10:02:16.820" v="63" actId="1076"/>
          <ac:picMkLst>
            <pc:docMk/>
            <pc:sldMk cId="3962583941" sldId="256"/>
            <ac:picMk id="5" creationId="{BCF00D55-FFEF-627B-A655-1F26DD00FF0D}"/>
          </ac:picMkLst>
        </pc:picChg>
        <pc:picChg chg="add mod ord">
          <ac:chgData name="Mario De Leo" userId="S::mario.deleo001@studenti.uniparthenope.it::309f251f-5cdf-471d-a285-b8c0bc12ddd4" providerId="AD" clId="Web-{03659D00-5209-8B41-FAA0-89F978B50EFD}" dt="2023-10-30T10:04:52.014" v="74"/>
          <ac:picMkLst>
            <pc:docMk/>
            <pc:sldMk cId="3962583941" sldId="256"/>
            <ac:picMk id="6" creationId="{ADC81F23-EC94-30CA-A514-DAE7711AF4E1}"/>
          </ac:picMkLst>
        </pc:picChg>
      </pc:sldChg>
      <pc:sldChg chg="modSp">
        <pc:chgData name="Mario De Leo" userId="S::mario.deleo001@studenti.uniparthenope.it::309f251f-5cdf-471d-a285-b8c0bc12ddd4" providerId="AD" clId="Web-{03659D00-5209-8B41-FAA0-89F978B50EFD}" dt="2023-10-30T10:06:41.612" v="81" actId="20577"/>
        <pc:sldMkLst>
          <pc:docMk/>
          <pc:sldMk cId="3652807112" sldId="257"/>
        </pc:sldMkLst>
        <pc:spChg chg="mod">
          <ac:chgData name="Mario De Leo" userId="S::mario.deleo001@studenti.uniparthenope.it::309f251f-5cdf-471d-a285-b8c0bc12ddd4" providerId="AD" clId="Web-{03659D00-5209-8B41-FAA0-89F978B50EFD}" dt="2023-10-30T10:06:32.533" v="78" actId="20577"/>
          <ac:spMkLst>
            <pc:docMk/>
            <pc:sldMk cId="3652807112" sldId="257"/>
            <ac:spMk id="7" creationId="{08A7F9BA-D018-A9C1-F342-2F30FE699E90}"/>
          </ac:spMkLst>
        </pc:spChg>
        <pc:spChg chg="mod">
          <ac:chgData name="Mario De Leo" userId="S::mario.deleo001@studenti.uniparthenope.it::309f251f-5cdf-471d-a285-b8c0bc12ddd4" providerId="AD" clId="Web-{03659D00-5209-8B41-FAA0-89F978B50EFD}" dt="2023-10-30T10:06:41.612" v="81" actId="20577"/>
          <ac:spMkLst>
            <pc:docMk/>
            <pc:sldMk cId="3652807112" sldId="257"/>
            <ac:spMk id="8" creationId="{7023AAA5-61DB-FEC2-D41B-018A4E474A81}"/>
          </ac:spMkLst>
        </pc:spChg>
      </pc:sldChg>
      <pc:sldChg chg="modSp">
        <pc:chgData name="Mario De Leo" userId="S::mario.deleo001@studenti.uniparthenope.it::309f251f-5cdf-471d-a285-b8c0bc12ddd4" providerId="AD" clId="Web-{03659D00-5209-8B41-FAA0-89F978B50EFD}" dt="2023-10-30T09:54:51.740" v="2" actId="20577"/>
        <pc:sldMkLst>
          <pc:docMk/>
          <pc:sldMk cId="4133940766" sldId="258"/>
        </pc:sldMkLst>
        <pc:spChg chg="mod">
          <ac:chgData name="Mario De Leo" userId="S::mario.deleo001@studenti.uniparthenope.it::309f251f-5cdf-471d-a285-b8c0bc12ddd4" providerId="AD" clId="Web-{03659D00-5209-8B41-FAA0-89F978B50EFD}" dt="2023-10-30T09:54:51.740" v="2" actId="20577"/>
          <ac:spMkLst>
            <pc:docMk/>
            <pc:sldMk cId="4133940766" sldId="258"/>
            <ac:spMk id="5" creationId="{AF244D52-AB84-4C69-C91C-3781A3BA5986}"/>
          </ac:spMkLst>
        </pc:spChg>
      </pc:sldChg>
      <pc:sldChg chg="modSp">
        <pc:chgData name="Mario De Leo" userId="S::mario.deleo001@studenti.uniparthenope.it::309f251f-5cdf-471d-a285-b8c0bc12ddd4" providerId="AD" clId="Web-{03659D00-5209-8B41-FAA0-89F978B50EFD}" dt="2023-10-30T09:55:02.943" v="5" actId="20577"/>
        <pc:sldMkLst>
          <pc:docMk/>
          <pc:sldMk cId="3649985783" sldId="259"/>
        </pc:sldMkLst>
        <pc:spChg chg="mod">
          <ac:chgData name="Mario De Leo" userId="S::mario.deleo001@studenti.uniparthenope.it::309f251f-5cdf-471d-a285-b8c0bc12ddd4" providerId="AD" clId="Web-{03659D00-5209-8B41-FAA0-89F978B50EFD}" dt="2023-10-30T09:55:02.943" v="5" actId="20577"/>
          <ac:spMkLst>
            <pc:docMk/>
            <pc:sldMk cId="3649985783" sldId="259"/>
            <ac:spMk id="6" creationId="{620090DE-08D9-F4CF-CD93-BCD25EBBAB30}"/>
          </ac:spMkLst>
        </pc:spChg>
      </pc:sldChg>
      <pc:sldChg chg="modSp">
        <pc:chgData name="Mario De Leo" userId="S::mario.deleo001@studenti.uniparthenope.it::309f251f-5cdf-471d-a285-b8c0bc12ddd4" providerId="AD" clId="Web-{03659D00-5209-8B41-FAA0-89F978B50EFD}" dt="2023-10-30T09:55:11.913" v="8" actId="20577"/>
        <pc:sldMkLst>
          <pc:docMk/>
          <pc:sldMk cId="1681464654" sldId="260"/>
        </pc:sldMkLst>
        <pc:spChg chg="mod">
          <ac:chgData name="Mario De Leo" userId="S::mario.deleo001@studenti.uniparthenope.it::309f251f-5cdf-471d-a285-b8c0bc12ddd4" providerId="AD" clId="Web-{03659D00-5209-8B41-FAA0-89F978B50EFD}" dt="2023-10-30T09:55:11.913" v="8" actId="20577"/>
          <ac:spMkLst>
            <pc:docMk/>
            <pc:sldMk cId="1681464654" sldId="260"/>
            <ac:spMk id="7" creationId="{A5F5BDC6-AED2-F57D-6A55-09F744BB4FF1}"/>
          </ac:spMkLst>
        </pc:spChg>
      </pc:sldChg>
      <pc:sldChg chg="modSp">
        <pc:chgData name="Mario De Leo" userId="S::mario.deleo001@studenti.uniparthenope.it::309f251f-5cdf-471d-a285-b8c0bc12ddd4" providerId="AD" clId="Web-{03659D00-5209-8B41-FAA0-89F978B50EFD}" dt="2023-10-30T09:55:22.960" v="11" actId="20577"/>
        <pc:sldMkLst>
          <pc:docMk/>
          <pc:sldMk cId="344073713" sldId="261"/>
        </pc:sldMkLst>
        <pc:spChg chg="mod">
          <ac:chgData name="Mario De Leo" userId="S::mario.deleo001@studenti.uniparthenope.it::309f251f-5cdf-471d-a285-b8c0bc12ddd4" providerId="AD" clId="Web-{03659D00-5209-8B41-FAA0-89F978B50EFD}" dt="2023-10-30T09:55:22.960" v="11" actId="20577"/>
          <ac:spMkLst>
            <pc:docMk/>
            <pc:sldMk cId="344073713" sldId="261"/>
            <ac:spMk id="5" creationId="{C20C02E4-740B-A59E-0680-DC65B123BD1B}"/>
          </ac:spMkLst>
        </pc:spChg>
      </pc:sldChg>
      <pc:sldChg chg="modSp">
        <pc:chgData name="Mario De Leo" userId="S::mario.deleo001@studenti.uniparthenope.it::309f251f-5cdf-471d-a285-b8c0bc12ddd4" providerId="AD" clId="Web-{03659D00-5209-8B41-FAA0-89F978B50EFD}" dt="2023-10-30T09:55:36.460" v="14" actId="20577"/>
        <pc:sldMkLst>
          <pc:docMk/>
          <pc:sldMk cId="1989408137" sldId="262"/>
        </pc:sldMkLst>
        <pc:spChg chg="mod">
          <ac:chgData name="Mario De Leo" userId="S::mario.deleo001@studenti.uniparthenope.it::309f251f-5cdf-471d-a285-b8c0bc12ddd4" providerId="AD" clId="Web-{03659D00-5209-8B41-FAA0-89F978B50EFD}" dt="2023-10-30T09:55:36.460" v="14" actId="20577"/>
          <ac:spMkLst>
            <pc:docMk/>
            <pc:sldMk cId="1989408137" sldId="262"/>
            <ac:spMk id="7" creationId="{92F87EF3-C0F3-BB3B-28A3-C2909D424E8A}"/>
          </ac:spMkLst>
        </pc:spChg>
      </pc:sldChg>
      <pc:sldChg chg="modSp">
        <pc:chgData name="Mario De Leo" userId="S::mario.deleo001@studenti.uniparthenope.it::309f251f-5cdf-471d-a285-b8c0bc12ddd4" providerId="AD" clId="Web-{03659D00-5209-8B41-FAA0-89F978B50EFD}" dt="2023-10-30T09:55:46.070" v="17" actId="20577"/>
        <pc:sldMkLst>
          <pc:docMk/>
          <pc:sldMk cId="3374831006" sldId="263"/>
        </pc:sldMkLst>
        <pc:spChg chg="mod">
          <ac:chgData name="Mario De Leo" userId="S::mario.deleo001@studenti.uniparthenope.it::309f251f-5cdf-471d-a285-b8c0bc12ddd4" providerId="AD" clId="Web-{03659D00-5209-8B41-FAA0-89F978B50EFD}" dt="2023-10-30T09:55:46.070" v="17" actId="20577"/>
          <ac:spMkLst>
            <pc:docMk/>
            <pc:sldMk cId="3374831006" sldId="263"/>
            <ac:spMk id="5" creationId="{00E2E271-31C1-E4E5-5F95-E62E298D97CB}"/>
          </ac:spMkLst>
        </pc:spChg>
      </pc:sldChg>
      <pc:sldChg chg="modSp">
        <pc:chgData name="Mario De Leo" userId="S::mario.deleo001@studenti.uniparthenope.it::309f251f-5cdf-471d-a285-b8c0bc12ddd4" providerId="AD" clId="Web-{03659D00-5209-8B41-FAA0-89F978B50EFD}" dt="2023-10-30T09:56:00.227" v="21" actId="20577"/>
        <pc:sldMkLst>
          <pc:docMk/>
          <pc:sldMk cId="3661629885" sldId="264"/>
        </pc:sldMkLst>
        <pc:spChg chg="mod">
          <ac:chgData name="Mario De Leo" userId="S::mario.deleo001@studenti.uniparthenope.it::309f251f-5cdf-471d-a285-b8c0bc12ddd4" providerId="AD" clId="Web-{03659D00-5209-8B41-FAA0-89F978B50EFD}" dt="2023-10-30T09:56:00.227" v="21" actId="20577"/>
          <ac:spMkLst>
            <pc:docMk/>
            <pc:sldMk cId="3661629885" sldId="264"/>
            <ac:spMk id="6" creationId="{C6FD704E-372E-CCCC-190B-A6DEB0E87A9D}"/>
          </ac:spMkLst>
        </pc:spChg>
      </pc:sldChg>
      <pc:sldChg chg="modSp">
        <pc:chgData name="Mario De Leo" userId="S::mario.deleo001@studenti.uniparthenope.it::309f251f-5cdf-471d-a285-b8c0bc12ddd4" providerId="AD" clId="Web-{03659D00-5209-8B41-FAA0-89F978B50EFD}" dt="2023-10-30T09:56:11.915" v="25" actId="20577"/>
        <pc:sldMkLst>
          <pc:docMk/>
          <pc:sldMk cId="2993238618" sldId="265"/>
        </pc:sldMkLst>
        <pc:spChg chg="mod">
          <ac:chgData name="Mario De Leo" userId="S::mario.deleo001@studenti.uniparthenope.it::309f251f-5cdf-471d-a285-b8c0bc12ddd4" providerId="AD" clId="Web-{03659D00-5209-8B41-FAA0-89F978B50EFD}" dt="2023-10-30T09:56:11.915" v="25" actId="20577"/>
          <ac:spMkLst>
            <pc:docMk/>
            <pc:sldMk cId="2993238618" sldId="265"/>
            <ac:spMk id="6" creationId="{00194395-E66E-4EA9-C16D-553929A363E1}"/>
          </ac:spMkLst>
        </pc:spChg>
      </pc:sldChg>
      <pc:sldChg chg="modSp">
        <pc:chgData name="Mario De Leo" userId="S::mario.deleo001@studenti.uniparthenope.it::309f251f-5cdf-471d-a285-b8c0bc12ddd4" providerId="AD" clId="Web-{03659D00-5209-8B41-FAA0-89F978B50EFD}" dt="2023-10-30T09:56:24.994" v="28" actId="20577"/>
        <pc:sldMkLst>
          <pc:docMk/>
          <pc:sldMk cId="2815442118" sldId="266"/>
        </pc:sldMkLst>
        <pc:spChg chg="mod">
          <ac:chgData name="Mario De Leo" userId="S::mario.deleo001@studenti.uniparthenope.it::309f251f-5cdf-471d-a285-b8c0bc12ddd4" providerId="AD" clId="Web-{03659D00-5209-8B41-FAA0-89F978B50EFD}" dt="2023-10-30T09:56:24.994" v="28" actId="20577"/>
          <ac:spMkLst>
            <pc:docMk/>
            <pc:sldMk cId="2815442118" sldId="266"/>
            <ac:spMk id="7" creationId="{09A23416-5F96-6A48-57F3-A63D7DF65A0C}"/>
          </ac:spMkLst>
        </pc:spChg>
      </pc:sldChg>
      <pc:sldChg chg="modSp">
        <pc:chgData name="Mario De Leo" userId="S::mario.deleo001@studenti.uniparthenope.it::309f251f-5cdf-471d-a285-b8c0bc12ddd4" providerId="AD" clId="Web-{03659D00-5209-8B41-FAA0-89F978B50EFD}" dt="2023-10-30T09:56:40.729" v="31" actId="20577"/>
        <pc:sldMkLst>
          <pc:docMk/>
          <pc:sldMk cId="2992985307" sldId="267"/>
        </pc:sldMkLst>
        <pc:spChg chg="mod">
          <ac:chgData name="Mario De Leo" userId="S::mario.deleo001@studenti.uniparthenope.it::309f251f-5cdf-471d-a285-b8c0bc12ddd4" providerId="AD" clId="Web-{03659D00-5209-8B41-FAA0-89F978B50EFD}" dt="2023-10-30T09:56:40.729" v="31" actId="20577"/>
          <ac:spMkLst>
            <pc:docMk/>
            <pc:sldMk cId="2992985307" sldId="267"/>
            <ac:spMk id="7" creationId="{5925DA43-A29E-C84A-AE13-EB8EF8B8887B}"/>
          </ac:spMkLst>
        </pc:spChg>
      </pc:sldChg>
      <pc:sldChg chg="modSp">
        <pc:chgData name="Mario De Leo" userId="S::mario.deleo001@studenti.uniparthenope.it::309f251f-5cdf-471d-a285-b8c0bc12ddd4" providerId="AD" clId="Web-{03659D00-5209-8B41-FAA0-89F978B50EFD}" dt="2023-10-30T09:57:13.011" v="38" actId="20577"/>
        <pc:sldMkLst>
          <pc:docMk/>
          <pc:sldMk cId="2066919464" sldId="268"/>
        </pc:sldMkLst>
        <pc:spChg chg="mod">
          <ac:chgData name="Mario De Leo" userId="S::mario.deleo001@studenti.uniparthenope.it::309f251f-5cdf-471d-a285-b8c0bc12ddd4" providerId="AD" clId="Web-{03659D00-5209-8B41-FAA0-89F978B50EFD}" dt="2023-10-30T09:57:13.011" v="38" actId="20577"/>
          <ac:spMkLst>
            <pc:docMk/>
            <pc:sldMk cId="2066919464" sldId="268"/>
            <ac:spMk id="5" creationId="{3B53C07B-C2CD-FCA0-91E2-93E3BE49BDFF}"/>
          </ac:spMkLst>
        </pc:spChg>
      </pc:sldChg>
      <pc:sldChg chg="modSp">
        <pc:chgData name="Mario De Leo" userId="S::mario.deleo001@studenti.uniparthenope.it::309f251f-5cdf-471d-a285-b8c0bc12ddd4" providerId="AD" clId="Web-{03659D00-5209-8B41-FAA0-89F978B50EFD}" dt="2023-10-30T09:57:23.840" v="41" actId="20577"/>
        <pc:sldMkLst>
          <pc:docMk/>
          <pc:sldMk cId="2700846441" sldId="269"/>
        </pc:sldMkLst>
        <pc:spChg chg="mod">
          <ac:chgData name="Mario De Leo" userId="S::mario.deleo001@studenti.uniparthenope.it::309f251f-5cdf-471d-a285-b8c0bc12ddd4" providerId="AD" clId="Web-{03659D00-5209-8B41-FAA0-89F978B50EFD}" dt="2023-10-30T09:57:23.840" v="41" actId="20577"/>
          <ac:spMkLst>
            <pc:docMk/>
            <pc:sldMk cId="2700846441" sldId="269"/>
            <ac:spMk id="6" creationId="{9780B972-3E80-DEA5-5F05-F8FBD25095C9}"/>
          </ac:spMkLst>
        </pc:spChg>
      </pc:sldChg>
      <pc:sldChg chg="modSp">
        <pc:chgData name="Mario De Leo" userId="S::mario.deleo001@studenti.uniparthenope.it::309f251f-5cdf-471d-a285-b8c0bc12ddd4" providerId="AD" clId="Web-{03659D00-5209-8B41-FAA0-89F978B50EFD}" dt="2023-10-30T09:57:36.700" v="44" actId="20577"/>
        <pc:sldMkLst>
          <pc:docMk/>
          <pc:sldMk cId="3680979027" sldId="270"/>
        </pc:sldMkLst>
        <pc:spChg chg="mod">
          <ac:chgData name="Mario De Leo" userId="S::mario.deleo001@studenti.uniparthenope.it::309f251f-5cdf-471d-a285-b8c0bc12ddd4" providerId="AD" clId="Web-{03659D00-5209-8B41-FAA0-89F978B50EFD}" dt="2023-10-30T09:57:36.700" v="44" actId="20577"/>
          <ac:spMkLst>
            <pc:docMk/>
            <pc:sldMk cId="3680979027" sldId="270"/>
            <ac:spMk id="7" creationId="{E4CC6340-19ED-C61D-7289-1AFB243D3246}"/>
          </ac:spMkLst>
        </pc:spChg>
      </pc:sldChg>
      <pc:sldChg chg="modSp">
        <pc:chgData name="Mario De Leo" userId="S::mario.deleo001@studenti.uniparthenope.it::309f251f-5cdf-471d-a285-b8c0bc12ddd4" providerId="AD" clId="Web-{03659D00-5209-8B41-FAA0-89F978B50EFD}" dt="2023-10-30T09:58:24.014" v="47" actId="20577"/>
        <pc:sldMkLst>
          <pc:docMk/>
          <pc:sldMk cId="1398942260" sldId="272"/>
        </pc:sldMkLst>
        <pc:spChg chg="mod">
          <ac:chgData name="Mario De Leo" userId="S::mario.deleo001@studenti.uniparthenope.it::309f251f-5cdf-471d-a285-b8c0bc12ddd4" providerId="AD" clId="Web-{03659D00-5209-8B41-FAA0-89F978B50EFD}" dt="2023-10-30T09:58:24.014" v="47" actId="20577"/>
          <ac:spMkLst>
            <pc:docMk/>
            <pc:sldMk cId="1398942260" sldId="272"/>
            <ac:spMk id="6" creationId="{8782DED5-2116-4557-A4B4-F7058F643C20}"/>
          </ac:spMkLst>
        </pc:spChg>
      </pc:sldChg>
      <pc:sldChg chg="modSp">
        <pc:chgData name="Mario De Leo" userId="S::mario.deleo001@studenti.uniparthenope.it::309f251f-5cdf-471d-a285-b8c0bc12ddd4" providerId="AD" clId="Web-{03659D00-5209-8B41-FAA0-89F978B50EFD}" dt="2023-10-30T09:58:36.968" v="50" actId="20577"/>
        <pc:sldMkLst>
          <pc:docMk/>
          <pc:sldMk cId="1098674555" sldId="273"/>
        </pc:sldMkLst>
        <pc:spChg chg="mod">
          <ac:chgData name="Mario De Leo" userId="S::mario.deleo001@studenti.uniparthenope.it::309f251f-5cdf-471d-a285-b8c0bc12ddd4" providerId="AD" clId="Web-{03659D00-5209-8B41-FAA0-89F978B50EFD}" dt="2023-10-30T09:58:36.968" v="50" actId="20577"/>
          <ac:spMkLst>
            <pc:docMk/>
            <pc:sldMk cId="1098674555" sldId="273"/>
            <ac:spMk id="5" creationId="{FE1FFBED-6B1A-8D03-C38B-833391CF4BC4}"/>
          </ac:spMkLst>
        </pc:spChg>
      </pc:sldChg>
      <pc:sldChg chg="modSp">
        <pc:chgData name="Mario De Leo" userId="S::mario.deleo001@studenti.uniparthenope.it::309f251f-5cdf-471d-a285-b8c0bc12ddd4" providerId="AD" clId="Web-{03659D00-5209-8B41-FAA0-89F978B50EFD}" dt="2023-10-30T09:58:52.468" v="53" actId="20577"/>
        <pc:sldMkLst>
          <pc:docMk/>
          <pc:sldMk cId="2146279771" sldId="274"/>
        </pc:sldMkLst>
        <pc:spChg chg="mod">
          <ac:chgData name="Mario De Leo" userId="S::mario.deleo001@studenti.uniparthenope.it::309f251f-5cdf-471d-a285-b8c0bc12ddd4" providerId="AD" clId="Web-{03659D00-5209-8B41-FAA0-89F978B50EFD}" dt="2023-10-30T09:58:52.468" v="53" actId="20577"/>
          <ac:spMkLst>
            <pc:docMk/>
            <pc:sldMk cId="2146279771" sldId="274"/>
            <ac:spMk id="7" creationId="{410739E7-9289-142C-CA2D-B17EB6D35BA4}"/>
          </ac:spMkLst>
        </pc:spChg>
      </pc:sldChg>
      <pc:sldChg chg="modSp">
        <pc:chgData name="Mario De Leo" userId="S::mario.deleo001@studenti.uniparthenope.it::309f251f-5cdf-471d-a285-b8c0bc12ddd4" providerId="AD" clId="Web-{03659D00-5209-8B41-FAA0-89F978B50EFD}" dt="2023-10-30T09:59:04.812" v="57" actId="20577"/>
        <pc:sldMkLst>
          <pc:docMk/>
          <pc:sldMk cId="2462830746" sldId="275"/>
        </pc:sldMkLst>
        <pc:spChg chg="mod">
          <ac:chgData name="Mario De Leo" userId="S::mario.deleo001@studenti.uniparthenope.it::309f251f-5cdf-471d-a285-b8c0bc12ddd4" providerId="AD" clId="Web-{03659D00-5209-8B41-FAA0-89F978B50EFD}" dt="2023-10-30T09:59:04.812" v="57" actId="20577"/>
          <ac:spMkLst>
            <pc:docMk/>
            <pc:sldMk cId="2462830746" sldId="275"/>
            <ac:spMk id="5" creationId="{C396CAF8-E82A-2BC0-0500-8486749D7CE9}"/>
          </ac:spMkLst>
        </pc:spChg>
      </pc:sldChg>
      <pc:sldChg chg="modSp">
        <pc:chgData name="Mario De Leo" userId="S::mario.deleo001@studenti.uniparthenope.it::309f251f-5cdf-471d-a285-b8c0bc12ddd4" providerId="AD" clId="Web-{03659D00-5209-8B41-FAA0-89F978B50EFD}" dt="2023-10-30T09:59:16.672" v="60" actId="20577"/>
        <pc:sldMkLst>
          <pc:docMk/>
          <pc:sldMk cId="1035518591" sldId="276"/>
        </pc:sldMkLst>
        <pc:spChg chg="mod">
          <ac:chgData name="Mario De Leo" userId="S::mario.deleo001@studenti.uniparthenope.it::309f251f-5cdf-471d-a285-b8c0bc12ddd4" providerId="AD" clId="Web-{03659D00-5209-8B41-FAA0-89F978B50EFD}" dt="2023-10-30T09:59:16.672" v="60" actId="20577"/>
          <ac:spMkLst>
            <pc:docMk/>
            <pc:sldMk cId="1035518591" sldId="276"/>
            <ac:spMk id="5" creationId="{63A9E8FF-4AD2-34CC-466F-AB3754CD359A}"/>
          </ac:spMkLst>
        </pc:spChg>
      </pc:sldChg>
      <pc:sldChg chg="modSp">
        <pc:chgData name="Mario De Leo" userId="S::mario.deleo001@studenti.uniparthenope.it::309f251f-5cdf-471d-a285-b8c0bc12ddd4" providerId="AD" clId="Web-{03659D00-5209-8B41-FAA0-89F978B50EFD}" dt="2023-10-30T09:56:58.010" v="35" actId="20577"/>
        <pc:sldMkLst>
          <pc:docMk/>
          <pc:sldMk cId="4024337092" sldId="277"/>
        </pc:sldMkLst>
        <pc:spChg chg="mod">
          <ac:chgData name="Mario De Leo" userId="S::mario.deleo001@studenti.uniparthenope.it::309f251f-5cdf-471d-a285-b8c0bc12ddd4" providerId="AD" clId="Web-{03659D00-5209-8B41-FAA0-89F978B50EFD}" dt="2023-10-30T09:56:58.010" v="35" actId="20577"/>
          <ac:spMkLst>
            <pc:docMk/>
            <pc:sldMk cId="4024337092" sldId="277"/>
            <ac:spMk id="5" creationId="{0C3AF2C1-19DF-B3CD-D099-FEC47E9C26CB}"/>
          </ac:spMkLst>
        </pc:spChg>
      </pc:sldChg>
      <pc:sldChg chg="addSp delSp modSp new del">
        <pc:chgData name="Mario De Leo" userId="S::mario.deleo001@studenti.uniparthenope.it::309f251f-5cdf-471d-a285-b8c0bc12ddd4" providerId="AD" clId="Web-{03659D00-5209-8B41-FAA0-89F978B50EFD}" dt="2023-10-30T10:31:42.483" v="106"/>
        <pc:sldMkLst>
          <pc:docMk/>
          <pc:sldMk cId="104564523" sldId="278"/>
        </pc:sldMkLst>
        <pc:spChg chg="mod">
          <ac:chgData name="Mario De Leo" userId="S::mario.deleo001@studenti.uniparthenope.it::309f251f-5cdf-471d-a285-b8c0bc12ddd4" providerId="AD" clId="Web-{03659D00-5209-8B41-FAA0-89F978B50EFD}" dt="2023-10-30T10:30:00.182" v="105"/>
          <ac:spMkLst>
            <pc:docMk/>
            <pc:sldMk cId="104564523" sldId="278"/>
            <ac:spMk id="2" creationId="{CCC2AE24-BC7F-B8E7-945B-955DC02D6D69}"/>
          </ac:spMkLst>
        </pc:spChg>
        <pc:spChg chg="del">
          <ac:chgData name="Mario De Leo" userId="S::mario.deleo001@studenti.uniparthenope.it::309f251f-5cdf-471d-a285-b8c0bc12ddd4" providerId="AD" clId="Web-{03659D00-5209-8B41-FAA0-89F978B50EFD}" dt="2023-10-30T10:24:52.436" v="91"/>
          <ac:spMkLst>
            <pc:docMk/>
            <pc:sldMk cId="104564523" sldId="278"/>
            <ac:spMk id="3" creationId="{ACF7E403-CAB7-49A3-D2D6-E4B4A3141DD5}"/>
          </ac:spMkLst>
        </pc:spChg>
        <pc:picChg chg="add del mod">
          <ac:chgData name="Mario De Leo" userId="S::mario.deleo001@studenti.uniparthenope.it::309f251f-5cdf-471d-a285-b8c0bc12ddd4" providerId="AD" clId="Web-{03659D00-5209-8B41-FAA0-89F978B50EFD}" dt="2023-10-30T10:20:20.144" v="86"/>
          <ac:picMkLst>
            <pc:docMk/>
            <pc:sldMk cId="104564523" sldId="278"/>
            <ac:picMk id="4" creationId="{20E5AFBC-728D-476C-4A98-864C292237CD}"/>
          </ac:picMkLst>
        </pc:picChg>
      </pc:sldChg>
      <pc:sldChg chg="delSp modSp new">
        <pc:chgData name="Mario De Leo" userId="S::mario.deleo001@studenti.uniparthenope.it::309f251f-5cdf-471d-a285-b8c0bc12ddd4" providerId="AD" clId="Web-{03659D00-5209-8B41-FAA0-89F978B50EFD}" dt="2023-10-30T10:25:26.015" v="95" actId="1076"/>
        <pc:sldMkLst>
          <pc:docMk/>
          <pc:sldMk cId="1004665139" sldId="279"/>
        </pc:sldMkLst>
        <pc:spChg chg="mod">
          <ac:chgData name="Mario De Leo" userId="S::mario.deleo001@studenti.uniparthenope.it::309f251f-5cdf-471d-a285-b8c0bc12ddd4" providerId="AD" clId="Web-{03659D00-5209-8B41-FAA0-89F978B50EFD}" dt="2023-10-30T10:25:26.015" v="95" actId="1076"/>
          <ac:spMkLst>
            <pc:docMk/>
            <pc:sldMk cId="1004665139" sldId="279"/>
            <ac:spMk id="2" creationId="{25EC4CE0-8CA2-0104-E6ED-6C846A8D6531}"/>
          </ac:spMkLst>
        </pc:spChg>
        <pc:spChg chg="del">
          <ac:chgData name="Mario De Leo" userId="S::mario.deleo001@studenti.uniparthenope.it::309f251f-5cdf-471d-a285-b8c0bc12ddd4" providerId="AD" clId="Web-{03659D00-5209-8B41-FAA0-89F978B50EFD}" dt="2023-10-30T10:25:22.375" v="94"/>
          <ac:spMkLst>
            <pc:docMk/>
            <pc:sldMk cId="1004665139" sldId="279"/>
            <ac:spMk id="3" creationId="{A6EC387D-0090-1A7C-FD42-B7347461613B}"/>
          </ac:spMkLst>
        </pc:spChg>
      </pc:sldChg>
    </pc:docChg>
  </pc:docChgLst>
  <pc:docChgLst>
    <pc:chgData name="Mario De Leo" userId="S::mario.deleo001@studenti.uniparthenope.it::309f251f-5cdf-471d-a285-b8c0bc12ddd4" providerId="AD" clId="Web-{B69BADA6-E2E7-4F57-847F-D3A9FF99406A}"/>
    <pc:docChg chg="addSld modSld">
      <pc:chgData name="Mario De Leo" userId="S::mario.deleo001@studenti.uniparthenope.it::309f251f-5cdf-471d-a285-b8c0bc12ddd4" providerId="AD" clId="Web-{B69BADA6-E2E7-4F57-847F-D3A9FF99406A}" dt="2023-10-27T11:24:28.274" v="1664" actId="20577"/>
      <pc:docMkLst>
        <pc:docMk/>
      </pc:docMkLst>
      <pc:sldChg chg="addSp delSp modSp">
        <pc:chgData name="Mario De Leo" userId="S::mario.deleo001@studenti.uniparthenope.it::309f251f-5cdf-471d-a285-b8c0bc12ddd4" providerId="AD" clId="Web-{B69BADA6-E2E7-4F57-847F-D3A9FF99406A}" dt="2023-10-27T10:00:54.282" v="195" actId="1076"/>
        <pc:sldMkLst>
          <pc:docMk/>
          <pc:sldMk cId="3962583941" sldId="256"/>
        </pc:sldMkLst>
        <pc:spChg chg="mod">
          <ac:chgData name="Mario De Leo" userId="S::mario.deleo001@studenti.uniparthenope.it::309f251f-5cdf-471d-a285-b8c0bc12ddd4" providerId="AD" clId="Web-{B69BADA6-E2E7-4F57-847F-D3A9FF99406A}" dt="2023-10-27T09:13:16.643" v="43" actId="14100"/>
          <ac:spMkLst>
            <pc:docMk/>
            <pc:sldMk cId="3962583941" sldId="256"/>
            <ac:spMk id="2" creationId="{00000000-0000-0000-0000-000000000000}"/>
          </ac:spMkLst>
        </pc:spChg>
        <pc:spChg chg="mod">
          <ac:chgData name="Mario De Leo" userId="S::mario.deleo001@studenti.uniparthenope.it::309f251f-5cdf-471d-a285-b8c0bc12ddd4" providerId="AD" clId="Web-{B69BADA6-E2E7-4F57-847F-D3A9FF99406A}" dt="2023-10-27T09:14:26.943" v="79" actId="20577"/>
          <ac:spMkLst>
            <pc:docMk/>
            <pc:sldMk cId="3962583941" sldId="256"/>
            <ac:spMk id="3" creationId="{00000000-0000-0000-0000-000000000000}"/>
          </ac:spMkLst>
        </pc:spChg>
        <pc:picChg chg="add del mod ord">
          <ac:chgData name="Mario De Leo" userId="S::mario.deleo001@studenti.uniparthenope.it::309f251f-5cdf-471d-a285-b8c0bc12ddd4" providerId="AD" clId="Web-{B69BADA6-E2E7-4F57-847F-D3A9FF99406A}" dt="2023-10-27T09:10:28.933" v="6"/>
          <ac:picMkLst>
            <pc:docMk/>
            <pc:sldMk cId="3962583941" sldId="256"/>
            <ac:picMk id="4" creationId="{0CF8E0C6-19DA-30FD-8721-48839DE6A3F1}"/>
          </ac:picMkLst>
        </pc:picChg>
        <pc:picChg chg="add mod">
          <ac:chgData name="Mario De Leo" userId="S::mario.deleo001@studenti.uniparthenope.it::309f251f-5cdf-471d-a285-b8c0bc12ddd4" providerId="AD" clId="Web-{B69BADA6-E2E7-4F57-847F-D3A9FF99406A}" dt="2023-10-27T10:00:54.282" v="195" actId="1076"/>
          <ac:picMkLst>
            <pc:docMk/>
            <pc:sldMk cId="3962583941" sldId="256"/>
            <ac:picMk id="4" creationId="{19B04F76-BDE3-5CB9-2720-808AD422031E}"/>
          </ac:picMkLst>
        </pc:picChg>
        <pc:picChg chg="add del mod ord">
          <ac:chgData name="Mario De Leo" userId="S::mario.deleo001@studenti.uniparthenope.it::309f251f-5cdf-471d-a285-b8c0bc12ddd4" providerId="AD" clId="Web-{B69BADA6-E2E7-4F57-847F-D3A9FF99406A}" dt="2023-10-27T09:12:38.798" v="22"/>
          <ac:picMkLst>
            <pc:docMk/>
            <pc:sldMk cId="3962583941" sldId="256"/>
            <ac:picMk id="5" creationId="{81592E4F-7C88-8244-DD8D-8309B797ECEF}"/>
          </ac:picMkLst>
        </pc:picChg>
      </pc:sldChg>
      <pc:sldChg chg="addSp delSp modSp new">
        <pc:chgData name="Mario De Leo" userId="S::mario.deleo001@studenti.uniparthenope.it::309f251f-5cdf-471d-a285-b8c0bc12ddd4" providerId="AD" clId="Web-{B69BADA6-E2E7-4F57-847F-D3A9FF99406A}" dt="2023-10-27T09:23:40.997" v="189" actId="20577"/>
        <pc:sldMkLst>
          <pc:docMk/>
          <pc:sldMk cId="3652807112" sldId="257"/>
        </pc:sldMkLst>
        <pc:spChg chg="del">
          <ac:chgData name="Mario De Leo" userId="S::mario.deleo001@studenti.uniparthenope.it::309f251f-5cdf-471d-a285-b8c0bc12ddd4" providerId="AD" clId="Web-{B69BADA6-E2E7-4F57-847F-D3A9FF99406A}" dt="2023-10-27T09:15:54.306" v="81"/>
          <ac:spMkLst>
            <pc:docMk/>
            <pc:sldMk cId="3652807112" sldId="257"/>
            <ac:spMk id="2" creationId="{1E52B156-BB63-42A1-48A3-BA8F1C397FD6}"/>
          </ac:spMkLst>
        </pc:spChg>
        <pc:spChg chg="add del mod">
          <ac:chgData name="Mario De Leo" userId="S::mario.deleo001@studenti.uniparthenope.it::309f251f-5cdf-471d-a285-b8c0bc12ddd4" providerId="AD" clId="Web-{B69BADA6-E2E7-4F57-847F-D3A9FF99406A}" dt="2023-10-27T09:17:19.778" v="94"/>
          <ac:spMkLst>
            <pc:docMk/>
            <pc:sldMk cId="3652807112" sldId="257"/>
            <ac:spMk id="3" creationId="{47BBE566-BEAA-F665-57B9-39AC85D33ABD}"/>
          </ac:spMkLst>
        </pc:spChg>
        <pc:spChg chg="add mod">
          <ac:chgData name="Mario De Leo" userId="S::mario.deleo001@studenti.uniparthenope.it::309f251f-5cdf-471d-a285-b8c0bc12ddd4" providerId="AD" clId="Web-{B69BADA6-E2E7-4F57-847F-D3A9FF99406A}" dt="2023-10-27T09:21:54.915" v="130" actId="20577"/>
          <ac:spMkLst>
            <pc:docMk/>
            <pc:sldMk cId="3652807112" sldId="257"/>
            <ac:spMk id="7" creationId="{08A7F9BA-D018-A9C1-F342-2F30FE699E90}"/>
          </ac:spMkLst>
        </pc:spChg>
        <pc:spChg chg="add mod">
          <ac:chgData name="Mario De Leo" userId="S::mario.deleo001@studenti.uniparthenope.it::309f251f-5cdf-471d-a285-b8c0bc12ddd4" providerId="AD" clId="Web-{B69BADA6-E2E7-4F57-847F-D3A9FF99406A}" dt="2023-10-27T09:23:40.997" v="189" actId="20577"/>
          <ac:spMkLst>
            <pc:docMk/>
            <pc:sldMk cId="3652807112" sldId="257"/>
            <ac:spMk id="8" creationId="{7023AAA5-61DB-FEC2-D41B-018A4E474A81}"/>
          </ac:spMkLst>
        </pc:spChg>
        <pc:picChg chg="add del mod ord">
          <ac:chgData name="Mario De Leo" userId="S::mario.deleo001@studenti.uniparthenope.it::309f251f-5cdf-471d-a285-b8c0bc12ddd4" providerId="AD" clId="Web-{B69BADA6-E2E7-4F57-847F-D3A9FF99406A}" dt="2023-10-27T09:16:54.355" v="89"/>
          <ac:picMkLst>
            <pc:docMk/>
            <pc:sldMk cId="3652807112" sldId="257"/>
            <ac:picMk id="4" creationId="{6234408C-3116-1C58-DB7B-89F8571EB3DB}"/>
          </ac:picMkLst>
        </pc:picChg>
        <pc:picChg chg="add del mod ord">
          <ac:chgData name="Mario De Leo" userId="S::mario.deleo001@studenti.uniparthenope.it::309f251f-5cdf-471d-a285-b8c0bc12ddd4" providerId="AD" clId="Web-{B69BADA6-E2E7-4F57-847F-D3A9FF99406A}" dt="2023-10-27T09:17:07.793" v="92"/>
          <ac:picMkLst>
            <pc:docMk/>
            <pc:sldMk cId="3652807112" sldId="257"/>
            <ac:picMk id="5" creationId="{F08EF0FC-17B8-E06A-CD20-AF7009E1EE33}"/>
          </ac:picMkLst>
        </pc:picChg>
        <pc:picChg chg="add mod ord">
          <ac:chgData name="Mario De Leo" userId="S::mario.deleo001@studenti.uniparthenope.it::309f251f-5cdf-471d-a285-b8c0bc12ddd4" providerId="AD" clId="Web-{B69BADA6-E2E7-4F57-847F-D3A9FF99406A}" dt="2023-10-27T09:17:38.451" v="96" actId="14100"/>
          <ac:picMkLst>
            <pc:docMk/>
            <pc:sldMk cId="3652807112" sldId="257"/>
            <ac:picMk id="6" creationId="{4B6F7068-F3DB-39B3-B8E3-47BE49A557A7}"/>
          </ac:picMkLst>
        </pc:picChg>
      </pc:sldChg>
      <pc:sldChg chg="addSp delSp modSp new">
        <pc:chgData name="Mario De Leo" userId="S::mario.deleo001@studenti.uniparthenope.it::309f251f-5cdf-471d-a285-b8c0bc12ddd4" providerId="AD" clId="Web-{B69BADA6-E2E7-4F57-847F-D3A9FF99406A}" dt="2023-10-27T10:03:16.819" v="269" actId="20577"/>
        <pc:sldMkLst>
          <pc:docMk/>
          <pc:sldMk cId="4133940766" sldId="258"/>
        </pc:sldMkLst>
        <pc:spChg chg="del">
          <ac:chgData name="Mario De Leo" userId="S::mario.deleo001@studenti.uniparthenope.it::309f251f-5cdf-471d-a285-b8c0bc12ddd4" providerId="AD" clId="Web-{B69BADA6-E2E7-4F57-847F-D3A9FF99406A}" dt="2023-10-27T10:00:09.811" v="191"/>
          <ac:spMkLst>
            <pc:docMk/>
            <pc:sldMk cId="4133940766" sldId="258"/>
            <ac:spMk id="2" creationId="{467FC191-79F8-191E-0E34-9881E3F31175}"/>
          </ac:spMkLst>
        </pc:spChg>
        <pc:spChg chg="del">
          <ac:chgData name="Mario De Leo" userId="S::mario.deleo001@studenti.uniparthenope.it::309f251f-5cdf-471d-a285-b8c0bc12ddd4" providerId="AD" clId="Web-{B69BADA6-E2E7-4F57-847F-D3A9FF99406A}" dt="2023-10-27T10:01:09.923" v="196"/>
          <ac:spMkLst>
            <pc:docMk/>
            <pc:sldMk cId="4133940766" sldId="258"/>
            <ac:spMk id="3" creationId="{941AD7E6-5ADD-32F9-35F4-D36FBCC0C104}"/>
          </ac:spMkLst>
        </pc:spChg>
        <pc:spChg chg="add mod">
          <ac:chgData name="Mario De Leo" userId="S::mario.deleo001@studenti.uniparthenope.it::309f251f-5cdf-471d-a285-b8c0bc12ddd4" providerId="AD" clId="Web-{B69BADA6-E2E7-4F57-847F-D3A9FF99406A}" dt="2023-10-27T10:03:16.819" v="269" actId="20577"/>
          <ac:spMkLst>
            <pc:docMk/>
            <pc:sldMk cId="4133940766" sldId="258"/>
            <ac:spMk id="5" creationId="{AF244D52-AB84-4C69-C91C-3781A3BA5986}"/>
          </ac:spMkLst>
        </pc:spChg>
        <pc:picChg chg="add mod ord">
          <ac:chgData name="Mario De Leo" userId="S::mario.deleo001@studenti.uniparthenope.it::309f251f-5cdf-471d-a285-b8c0bc12ddd4" providerId="AD" clId="Web-{B69BADA6-E2E7-4F57-847F-D3A9FF99406A}" dt="2023-10-27T10:01:24.908" v="199" actId="1076"/>
          <ac:picMkLst>
            <pc:docMk/>
            <pc:sldMk cId="4133940766" sldId="258"/>
            <ac:picMk id="4" creationId="{F4A11866-A2CC-3BA8-9229-161143963678}"/>
          </ac:picMkLst>
        </pc:picChg>
      </pc:sldChg>
      <pc:sldChg chg="addSp delSp modSp new">
        <pc:chgData name="Mario De Leo" userId="S::mario.deleo001@studenti.uniparthenope.it::309f251f-5cdf-471d-a285-b8c0bc12ddd4" providerId="AD" clId="Web-{B69BADA6-E2E7-4F57-847F-D3A9FF99406A}" dt="2023-10-27T10:06:44.422" v="348" actId="20577"/>
        <pc:sldMkLst>
          <pc:docMk/>
          <pc:sldMk cId="3649985783" sldId="259"/>
        </pc:sldMkLst>
        <pc:spChg chg="del">
          <ac:chgData name="Mario De Leo" userId="S::mario.deleo001@studenti.uniparthenope.it::309f251f-5cdf-471d-a285-b8c0bc12ddd4" providerId="AD" clId="Web-{B69BADA6-E2E7-4F57-847F-D3A9FF99406A}" dt="2023-10-27T10:03:31.523" v="273"/>
          <ac:spMkLst>
            <pc:docMk/>
            <pc:sldMk cId="3649985783" sldId="259"/>
            <ac:spMk id="2" creationId="{96ACEABB-965A-102E-D330-9B1CA8F71A84}"/>
          </ac:spMkLst>
        </pc:spChg>
        <pc:spChg chg="del">
          <ac:chgData name="Mario De Leo" userId="S::mario.deleo001@studenti.uniparthenope.it::309f251f-5cdf-471d-a285-b8c0bc12ddd4" providerId="AD" clId="Web-{B69BADA6-E2E7-4F57-847F-D3A9FF99406A}" dt="2023-10-27T10:03:33.836" v="274"/>
          <ac:spMkLst>
            <pc:docMk/>
            <pc:sldMk cId="3649985783" sldId="259"/>
            <ac:spMk id="3" creationId="{F79110E4-C5D3-DACA-4C50-532512558C5F}"/>
          </ac:spMkLst>
        </pc:spChg>
        <pc:spChg chg="add mod">
          <ac:chgData name="Mario De Leo" userId="S::mario.deleo001@studenti.uniparthenope.it::309f251f-5cdf-471d-a285-b8c0bc12ddd4" providerId="AD" clId="Web-{B69BADA6-E2E7-4F57-847F-D3A9FF99406A}" dt="2023-10-27T10:06:44.422" v="348" actId="20577"/>
          <ac:spMkLst>
            <pc:docMk/>
            <pc:sldMk cId="3649985783" sldId="259"/>
            <ac:spMk id="6" creationId="{620090DE-08D9-F4CF-CD93-BCD25EBBAB30}"/>
          </ac:spMkLst>
        </pc:spChg>
        <pc:picChg chg="add del mod">
          <ac:chgData name="Mario De Leo" userId="S::mario.deleo001@studenti.uniparthenope.it::309f251f-5cdf-471d-a285-b8c0bc12ddd4" providerId="AD" clId="Web-{B69BADA6-E2E7-4F57-847F-D3A9FF99406A}" dt="2023-10-27T10:04:16.119" v="276"/>
          <ac:picMkLst>
            <pc:docMk/>
            <pc:sldMk cId="3649985783" sldId="259"/>
            <ac:picMk id="4" creationId="{AC55F0FA-57F0-FDFC-2452-E74A8AF6B420}"/>
          </ac:picMkLst>
        </pc:picChg>
        <pc:picChg chg="add mod">
          <ac:chgData name="Mario De Leo" userId="S::mario.deleo001@studenti.uniparthenope.it::309f251f-5cdf-471d-a285-b8c0bc12ddd4" providerId="AD" clId="Web-{B69BADA6-E2E7-4F57-847F-D3A9FF99406A}" dt="2023-10-27T10:04:36.666" v="279" actId="14100"/>
          <ac:picMkLst>
            <pc:docMk/>
            <pc:sldMk cId="3649985783" sldId="259"/>
            <ac:picMk id="5" creationId="{386F4CCA-F064-F6B1-3355-1FEB5782BBE3}"/>
          </ac:picMkLst>
        </pc:picChg>
      </pc:sldChg>
      <pc:sldChg chg="addSp delSp modSp new">
        <pc:chgData name="Mario De Leo" userId="S::mario.deleo001@studenti.uniparthenope.it::309f251f-5cdf-471d-a285-b8c0bc12ddd4" providerId="AD" clId="Web-{B69BADA6-E2E7-4F57-847F-D3A9FF99406A}" dt="2023-10-27T10:10:07.133" v="459" actId="20577"/>
        <pc:sldMkLst>
          <pc:docMk/>
          <pc:sldMk cId="1681464654" sldId="260"/>
        </pc:sldMkLst>
        <pc:spChg chg="del">
          <ac:chgData name="Mario De Leo" userId="S::mario.deleo001@studenti.uniparthenope.it::309f251f-5cdf-471d-a285-b8c0bc12ddd4" providerId="AD" clId="Web-{B69BADA6-E2E7-4F57-847F-D3A9FF99406A}" dt="2023-10-27T10:06:55.875" v="350"/>
          <ac:spMkLst>
            <pc:docMk/>
            <pc:sldMk cId="1681464654" sldId="260"/>
            <ac:spMk id="2" creationId="{D51564F1-D4B9-C189-E453-235D3279259F}"/>
          </ac:spMkLst>
        </pc:spChg>
        <pc:spChg chg="del">
          <ac:chgData name="Mario De Leo" userId="S::mario.deleo001@studenti.uniparthenope.it::309f251f-5cdf-471d-a285-b8c0bc12ddd4" providerId="AD" clId="Web-{B69BADA6-E2E7-4F57-847F-D3A9FF99406A}" dt="2023-10-27T10:06:53.297" v="349"/>
          <ac:spMkLst>
            <pc:docMk/>
            <pc:sldMk cId="1681464654" sldId="260"/>
            <ac:spMk id="3" creationId="{5D589439-7796-7081-5706-5EAFE32EA1BB}"/>
          </ac:spMkLst>
        </pc:spChg>
        <pc:spChg chg="add mod">
          <ac:chgData name="Mario De Leo" userId="S::mario.deleo001@studenti.uniparthenope.it::309f251f-5cdf-471d-a285-b8c0bc12ddd4" providerId="AD" clId="Web-{B69BADA6-E2E7-4F57-847F-D3A9FF99406A}" dt="2023-10-27T10:10:07.133" v="459" actId="20577"/>
          <ac:spMkLst>
            <pc:docMk/>
            <pc:sldMk cId="1681464654" sldId="260"/>
            <ac:spMk id="7" creationId="{A5F5BDC6-AED2-F57D-6A55-09F744BB4FF1}"/>
          </ac:spMkLst>
        </pc:spChg>
        <pc:picChg chg="add mod">
          <ac:chgData name="Mario De Leo" userId="S::mario.deleo001@studenti.uniparthenope.it::309f251f-5cdf-471d-a285-b8c0bc12ddd4" providerId="AD" clId="Web-{B69BADA6-E2E7-4F57-847F-D3A9FF99406A}" dt="2023-10-27T10:07:53.581" v="363" actId="1076"/>
          <ac:picMkLst>
            <pc:docMk/>
            <pc:sldMk cId="1681464654" sldId="260"/>
            <ac:picMk id="4" creationId="{ACB44842-0391-DDC8-D7F8-B1655CBCA531}"/>
          </ac:picMkLst>
        </pc:picChg>
        <pc:picChg chg="add mod">
          <ac:chgData name="Mario De Leo" userId="S::mario.deleo001@studenti.uniparthenope.it::309f251f-5cdf-471d-a285-b8c0bc12ddd4" providerId="AD" clId="Web-{B69BADA6-E2E7-4F57-847F-D3A9FF99406A}" dt="2023-10-27T10:07:57.894" v="364" actId="14100"/>
          <ac:picMkLst>
            <pc:docMk/>
            <pc:sldMk cId="1681464654" sldId="260"/>
            <ac:picMk id="5" creationId="{147EE583-7C0C-1222-4693-B47F39D46F87}"/>
          </ac:picMkLst>
        </pc:picChg>
        <pc:picChg chg="add mod">
          <ac:chgData name="Mario De Leo" userId="S::mario.deleo001@studenti.uniparthenope.it::309f251f-5cdf-471d-a285-b8c0bc12ddd4" providerId="AD" clId="Web-{B69BADA6-E2E7-4F57-847F-D3A9FF99406A}" dt="2023-10-27T10:08:07.206" v="366" actId="14100"/>
          <ac:picMkLst>
            <pc:docMk/>
            <pc:sldMk cId="1681464654" sldId="260"/>
            <ac:picMk id="6" creationId="{90309A7E-C549-5B84-C2D1-D35504FD52F1}"/>
          </ac:picMkLst>
        </pc:picChg>
      </pc:sldChg>
      <pc:sldChg chg="addSp delSp modSp new">
        <pc:chgData name="Mario De Leo" userId="S::mario.deleo001@studenti.uniparthenope.it::309f251f-5cdf-471d-a285-b8c0bc12ddd4" providerId="AD" clId="Web-{B69BADA6-E2E7-4F57-847F-D3A9FF99406A}" dt="2023-10-27T10:13:15.985" v="580" actId="20577"/>
        <pc:sldMkLst>
          <pc:docMk/>
          <pc:sldMk cId="344073713" sldId="261"/>
        </pc:sldMkLst>
        <pc:spChg chg="del">
          <ac:chgData name="Mario De Leo" userId="S::mario.deleo001@studenti.uniparthenope.it::309f251f-5cdf-471d-a285-b8c0bc12ddd4" providerId="AD" clId="Web-{B69BADA6-E2E7-4F57-847F-D3A9FF99406A}" dt="2023-10-27T10:10:15.274" v="460"/>
          <ac:spMkLst>
            <pc:docMk/>
            <pc:sldMk cId="344073713" sldId="261"/>
            <ac:spMk id="2" creationId="{3F98F166-DE08-A6AD-2508-628A4EED0494}"/>
          </ac:spMkLst>
        </pc:spChg>
        <pc:spChg chg="del">
          <ac:chgData name="Mario De Leo" userId="S::mario.deleo001@studenti.uniparthenope.it::309f251f-5cdf-471d-a285-b8c0bc12ddd4" providerId="AD" clId="Web-{B69BADA6-E2E7-4F57-847F-D3A9FF99406A}" dt="2023-10-27T10:10:17.696" v="461"/>
          <ac:spMkLst>
            <pc:docMk/>
            <pc:sldMk cId="344073713" sldId="261"/>
            <ac:spMk id="3" creationId="{4118F7AA-CC32-2363-29D6-3E97FD2BFB38}"/>
          </ac:spMkLst>
        </pc:spChg>
        <pc:spChg chg="add mod">
          <ac:chgData name="Mario De Leo" userId="S::mario.deleo001@studenti.uniparthenope.it::309f251f-5cdf-471d-a285-b8c0bc12ddd4" providerId="AD" clId="Web-{B69BADA6-E2E7-4F57-847F-D3A9FF99406A}" dt="2023-10-27T10:13:15.985" v="580" actId="20577"/>
          <ac:spMkLst>
            <pc:docMk/>
            <pc:sldMk cId="344073713" sldId="261"/>
            <ac:spMk id="5" creationId="{C20C02E4-740B-A59E-0680-DC65B123BD1B}"/>
          </ac:spMkLst>
        </pc:spChg>
        <pc:picChg chg="add mod">
          <ac:chgData name="Mario De Leo" userId="S::mario.deleo001@studenti.uniparthenope.it::309f251f-5cdf-471d-a285-b8c0bc12ddd4" providerId="AD" clId="Web-{B69BADA6-E2E7-4F57-847F-D3A9FF99406A}" dt="2023-10-27T10:10:54.073" v="464" actId="14100"/>
          <ac:picMkLst>
            <pc:docMk/>
            <pc:sldMk cId="344073713" sldId="261"/>
            <ac:picMk id="4" creationId="{61DC70EA-7F38-8FFA-CE70-47D3045CD6B8}"/>
          </ac:picMkLst>
        </pc:picChg>
      </pc:sldChg>
      <pc:sldChg chg="addSp delSp modSp new">
        <pc:chgData name="Mario De Leo" userId="S::mario.deleo001@studenti.uniparthenope.it::309f251f-5cdf-471d-a285-b8c0bc12ddd4" providerId="AD" clId="Web-{B69BADA6-E2E7-4F57-847F-D3A9FF99406A}" dt="2023-10-27T10:15:41.022" v="660" actId="20577"/>
        <pc:sldMkLst>
          <pc:docMk/>
          <pc:sldMk cId="1989408137" sldId="262"/>
        </pc:sldMkLst>
        <pc:spChg chg="del">
          <ac:chgData name="Mario De Leo" userId="S::mario.deleo001@studenti.uniparthenope.it::309f251f-5cdf-471d-a285-b8c0bc12ddd4" providerId="AD" clId="Web-{B69BADA6-E2E7-4F57-847F-D3A9FF99406A}" dt="2023-10-27T10:13:27.142" v="585"/>
          <ac:spMkLst>
            <pc:docMk/>
            <pc:sldMk cId="1989408137" sldId="262"/>
            <ac:spMk id="2" creationId="{13B6F26A-6E48-584B-21BC-C2F2B03B6E5E}"/>
          </ac:spMkLst>
        </pc:spChg>
        <pc:spChg chg="del">
          <ac:chgData name="Mario De Leo" userId="S::mario.deleo001@studenti.uniparthenope.it::309f251f-5cdf-471d-a285-b8c0bc12ddd4" providerId="AD" clId="Web-{B69BADA6-E2E7-4F57-847F-D3A9FF99406A}" dt="2023-10-27T10:13:29.501" v="586"/>
          <ac:spMkLst>
            <pc:docMk/>
            <pc:sldMk cId="1989408137" sldId="262"/>
            <ac:spMk id="3" creationId="{46ECE8E1-07DD-B448-F4D9-360797C1D989}"/>
          </ac:spMkLst>
        </pc:spChg>
        <pc:spChg chg="add mod">
          <ac:chgData name="Mario De Leo" userId="S::mario.deleo001@studenti.uniparthenope.it::309f251f-5cdf-471d-a285-b8c0bc12ddd4" providerId="AD" clId="Web-{B69BADA6-E2E7-4F57-847F-D3A9FF99406A}" dt="2023-10-27T10:15:41.022" v="660" actId="20577"/>
          <ac:spMkLst>
            <pc:docMk/>
            <pc:sldMk cId="1989408137" sldId="262"/>
            <ac:spMk id="7" creationId="{92F87EF3-C0F3-BB3B-28A3-C2909D424E8A}"/>
          </ac:spMkLst>
        </pc:spChg>
        <pc:picChg chg="add mod">
          <ac:chgData name="Mario De Leo" userId="S::mario.deleo001@studenti.uniparthenope.it::309f251f-5cdf-471d-a285-b8c0bc12ddd4" providerId="AD" clId="Web-{B69BADA6-E2E7-4F57-847F-D3A9FF99406A}" dt="2023-10-27T10:13:59.706" v="595" actId="14100"/>
          <ac:picMkLst>
            <pc:docMk/>
            <pc:sldMk cId="1989408137" sldId="262"/>
            <ac:picMk id="4" creationId="{DC297CB1-FEA3-793D-536F-69299925A7A7}"/>
          </ac:picMkLst>
        </pc:picChg>
        <pc:picChg chg="add mod">
          <ac:chgData name="Mario De Leo" userId="S::mario.deleo001@studenti.uniparthenope.it::309f251f-5cdf-471d-a285-b8c0bc12ddd4" providerId="AD" clId="Web-{B69BADA6-E2E7-4F57-847F-D3A9FF99406A}" dt="2023-10-27T10:14:07.565" v="597" actId="14100"/>
          <ac:picMkLst>
            <pc:docMk/>
            <pc:sldMk cId="1989408137" sldId="262"/>
            <ac:picMk id="5" creationId="{B4A850C6-D10B-5E79-C6CD-8C2ACF723DA8}"/>
          </ac:picMkLst>
        </pc:picChg>
        <pc:picChg chg="add mod">
          <ac:chgData name="Mario De Leo" userId="S::mario.deleo001@studenti.uniparthenope.it::309f251f-5cdf-471d-a285-b8c0bc12ddd4" providerId="AD" clId="Web-{B69BADA6-E2E7-4F57-847F-D3A9FF99406A}" dt="2023-10-27T10:14:14.972" v="599" actId="14100"/>
          <ac:picMkLst>
            <pc:docMk/>
            <pc:sldMk cId="1989408137" sldId="262"/>
            <ac:picMk id="6" creationId="{782B9C19-D4DE-3A21-FE3D-476070550EF2}"/>
          </ac:picMkLst>
        </pc:picChg>
      </pc:sldChg>
      <pc:sldChg chg="addSp delSp modSp new">
        <pc:chgData name="Mario De Leo" userId="S::mario.deleo001@studenti.uniparthenope.it::309f251f-5cdf-471d-a285-b8c0bc12ddd4" providerId="AD" clId="Web-{B69BADA6-E2E7-4F57-847F-D3A9FF99406A}" dt="2023-10-27T10:17:15.558" v="709" actId="20577"/>
        <pc:sldMkLst>
          <pc:docMk/>
          <pc:sldMk cId="3374831006" sldId="263"/>
        </pc:sldMkLst>
        <pc:spChg chg="del">
          <ac:chgData name="Mario De Leo" userId="S::mario.deleo001@studenti.uniparthenope.it::309f251f-5cdf-471d-a285-b8c0bc12ddd4" providerId="AD" clId="Web-{B69BADA6-E2E7-4F57-847F-D3A9FF99406A}" dt="2023-10-27T10:15:45.132" v="661"/>
          <ac:spMkLst>
            <pc:docMk/>
            <pc:sldMk cId="3374831006" sldId="263"/>
            <ac:spMk id="2" creationId="{4C8A29B7-E171-03A1-9D31-495B1A23762F}"/>
          </ac:spMkLst>
        </pc:spChg>
        <pc:spChg chg="del">
          <ac:chgData name="Mario De Leo" userId="S::mario.deleo001@studenti.uniparthenope.it::309f251f-5cdf-471d-a285-b8c0bc12ddd4" providerId="AD" clId="Web-{B69BADA6-E2E7-4F57-847F-D3A9FF99406A}" dt="2023-10-27T10:15:47.179" v="662"/>
          <ac:spMkLst>
            <pc:docMk/>
            <pc:sldMk cId="3374831006" sldId="263"/>
            <ac:spMk id="3" creationId="{5AFAF9F5-D2B7-76FD-348B-ECFEC240E649}"/>
          </ac:spMkLst>
        </pc:spChg>
        <pc:spChg chg="add mod">
          <ac:chgData name="Mario De Leo" userId="S::mario.deleo001@studenti.uniparthenope.it::309f251f-5cdf-471d-a285-b8c0bc12ddd4" providerId="AD" clId="Web-{B69BADA6-E2E7-4F57-847F-D3A9FF99406A}" dt="2023-10-27T10:17:15.558" v="709" actId="20577"/>
          <ac:spMkLst>
            <pc:docMk/>
            <pc:sldMk cId="3374831006" sldId="263"/>
            <ac:spMk id="5" creationId="{00E2E271-31C1-E4E5-5F95-E62E298D97CB}"/>
          </ac:spMkLst>
        </pc:spChg>
        <pc:picChg chg="add mod">
          <ac:chgData name="Mario De Leo" userId="S::mario.deleo001@studenti.uniparthenope.it::309f251f-5cdf-471d-a285-b8c0bc12ddd4" providerId="AD" clId="Web-{B69BADA6-E2E7-4F57-847F-D3A9FF99406A}" dt="2023-10-27T10:16:11.836" v="665" actId="14100"/>
          <ac:picMkLst>
            <pc:docMk/>
            <pc:sldMk cId="3374831006" sldId="263"/>
            <ac:picMk id="4" creationId="{5ACF0449-B867-2468-EDB4-77CC1F711FD4}"/>
          </ac:picMkLst>
        </pc:picChg>
      </pc:sldChg>
      <pc:sldChg chg="addSp delSp modSp new">
        <pc:chgData name="Mario De Leo" userId="S::mario.deleo001@studenti.uniparthenope.it::309f251f-5cdf-471d-a285-b8c0bc12ddd4" providerId="AD" clId="Web-{B69BADA6-E2E7-4F57-847F-D3A9FF99406A}" dt="2023-10-27T10:22:22.446" v="902" actId="20577"/>
        <pc:sldMkLst>
          <pc:docMk/>
          <pc:sldMk cId="3661629885" sldId="264"/>
        </pc:sldMkLst>
        <pc:spChg chg="del">
          <ac:chgData name="Mario De Leo" userId="S::mario.deleo001@studenti.uniparthenope.it::309f251f-5cdf-471d-a285-b8c0bc12ddd4" providerId="AD" clId="Web-{B69BADA6-E2E7-4F57-847F-D3A9FF99406A}" dt="2023-10-27T10:17:28.402" v="711"/>
          <ac:spMkLst>
            <pc:docMk/>
            <pc:sldMk cId="3661629885" sldId="264"/>
            <ac:spMk id="2" creationId="{2261004A-B979-68B9-5D17-F10B8AC0B62C}"/>
          </ac:spMkLst>
        </pc:spChg>
        <pc:spChg chg="del">
          <ac:chgData name="Mario De Leo" userId="S::mario.deleo001@studenti.uniparthenope.it::309f251f-5cdf-471d-a285-b8c0bc12ddd4" providerId="AD" clId="Web-{B69BADA6-E2E7-4F57-847F-D3A9FF99406A}" dt="2023-10-27T10:17:26.183" v="710"/>
          <ac:spMkLst>
            <pc:docMk/>
            <pc:sldMk cId="3661629885" sldId="264"/>
            <ac:spMk id="3" creationId="{10F1F073-6C6E-4763-1205-DDED8EE500EC}"/>
          </ac:spMkLst>
        </pc:spChg>
        <pc:spChg chg="add mod">
          <ac:chgData name="Mario De Leo" userId="S::mario.deleo001@studenti.uniparthenope.it::309f251f-5cdf-471d-a285-b8c0bc12ddd4" providerId="AD" clId="Web-{B69BADA6-E2E7-4F57-847F-D3A9FF99406A}" dt="2023-10-27T10:22:22.446" v="902" actId="20577"/>
          <ac:spMkLst>
            <pc:docMk/>
            <pc:sldMk cId="3661629885" sldId="264"/>
            <ac:spMk id="6" creationId="{C6FD704E-372E-CCCC-190B-A6DEB0E87A9D}"/>
          </ac:spMkLst>
        </pc:spChg>
        <pc:picChg chg="add mod">
          <ac:chgData name="Mario De Leo" userId="S::mario.deleo001@studenti.uniparthenope.it::309f251f-5cdf-471d-a285-b8c0bc12ddd4" providerId="AD" clId="Web-{B69BADA6-E2E7-4F57-847F-D3A9FF99406A}" dt="2023-10-27T10:18:01.622" v="717" actId="14100"/>
          <ac:picMkLst>
            <pc:docMk/>
            <pc:sldMk cId="3661629885" sldId="264"/>
            <ac:picMk id="4" creationId="{90A62157-CEEA-742F-167B-4E8059964BBA}"/>
          </ac:picMkLst>
        </pc:picChg>
        <pc:picChg chg="add mod">
          <ac:chgData name="Mario De Leo" userId="S::mario.deleo001@studenti.uniparthenope.it::309f251f-5cdf-471d-a285-b8c0bc12ddd4" providerId="AD" clId="Web-{B69BADA6-E2E7-4F57-847F-D3A9FF99406A}" dt="2023-10-27T10:18:09.576" v="719" actId="14100"/>
          <ac:picMkLst>
            <pc:docMk/>
            <pc:sldMk cId="3661629885" sldId="264"/>
            <ac:picMk id="5" creationId="{FBD37D07-9970-8E7C-4CB4-81042DD569B5}"/>
          </ac:picMkLst>
        </pc:picChg>
      </pc:sldChg>
      <pc:sldChg chg="addSp delSp modSp new">
        <pc:chgData name="Mario De Leo" userId="S::mario.deleo001@studenti.uniparthenope.it::309f251f-5cdf-471d-a285-b8c0bc12ddd4" providerId="AD" clId="Web-{B69BADA6-E2E7-4F57-847F-D3A9FF99406A}" dt="2023-10-27T10:48:23.661" v="1184" actId="14100"/>
        <pc:sldMkLst>
          <pc:docMk/>
          <pc:sldMk cId="2993238618" sldId="265"/>
        </pc:sldMkLst>
        <pc:spChg chg="del">
          <ac:chgData name="Mario De Leo" userId="S::mario.deleo001@studenti.uniparthenope.it::309f251f-5cdf-471d-a285-b8c0bc12ddd4" providerId="AD" clId="Web-{B69BADA6-E2E7-4F57-847F-D3A9FF99406A}" dt="2023-10-27T10:22:29.462" v="904"/>
          <ac:spMkLst>
            <pc:docMk/>
            <pc:sldMk cId="2993238618" sldId="265"/>
            <ac:spMk id="2" creationId="{4CF95126-57DF-DA91-E510-60AC08B70EC0}"/>
          </ac:spMkLst>
        </pc:spChg>
        <pc:spChg chg="del">
          <ac:chgData name="Mario De Leo" userId="S::mario.deleo001@studenti.uniparthenope.it::309f251f-5cdf-471d-a285-b8c0bc12ddd4" providerId="AD" clId="Web-{B69BADA6-E2E7-4F57-847F-D3A9FF99406A}" dt="2023-10-27T10:22:26.571" v="903"/>
          <ac:spMkLst>
            <pc:docMk/>
            <pc:sldMk cId="2993238618" sldId="265"/>
            <ac:spMk id="3" creationId="{F886AE5D-8783-8CED-8600-35F13B839585}"/>
          </ac:spMkLst>
        </pc:spChg>
        <pc:spChg chg="add mod">
          <ac:chgData name="Mario De Leo" userId="S::mario.deleo001@studenti.uniparthenope.it::309f251f-5cdf-471d-a285-b8c0bc12ddd4" providerId="AD" clId="Web-{B69BADA6-E2E7-4F57-847F-D3A9FF99406A}" dt="2023-10-27T10:31:26.093" v="1176" actId="20577"/>
          <ac:spMkLst>
            <pc:docMk/>
            <pc:sldMk cId="2993238618" sldId="265"/>
            <ac:spMk id="6" creationId="{00194395-E66E-4EA9-C16D-553929A363E1}"/>
          </ac:spMkLst>
        </pc:spChg>
        <pc:picChg chg="add mod">
          <ac:chgData name="Mario De Leo" userId="S::mario.deleo001@studenti.uniparthenope.it::309f251f-5cdf-471d-a285-b8c0bc12ddd4" providerId="AD" clId="Web-{B69BADA6-E2E7-4F57-847F-D3A9FF99406A}" dt="2023-10-27T10:48:13.286" v="1182" actId="14100"/>
          <ac:picMkLst>
            <pc:docMk/>
            <pc:sldMk cId="2993238618" sldId="265"/>
            <ac:picMk id="2" creationId="{77A3C643-A013-FD99-4930-E1FBECF716EF}"/>
          </ac:picMkLst>
        </pc:picChg>
        <pc:picChg chg="add mod">
          <ac:chgData name="Mario De Leo" userId="S::mario.deleo001@studenti.uniparthenope.it::309f251f-5cdf-471d-a285-b8c0bc12ddd4" providerId="AD" clId="Web-{B69BADA6-E2E7-4F57-847F-D3A9FF99406A}" dt="2023-10-27T10:48:23.661" v="1184" actId="14100"/>
          <ac:picMkLst>
            <pc:docMk/>
            <pc:sldMk cId="2993238618" sldId="265"/>
            <ac:picMk id="3" creationId="{5D063DD1-5946-264B-BA72-BF7FD2145FAD}"/>
          </ac:picMkLst>
        </pc:picChg>
        <pc:picChg chg="add del mod">
          <ac:chgData name="Mario De Leo" userId="S::mario.deleo001@studenti.uniparthenope.it::309f251f-5cdf-471d-a285-b8c0bc12ddd4" providerId="AD" clId="Web-{B69BADA6-E2E7-4F57-847F-D3A9FF99406A}" dt="2023-10-27T10:31:27.828" v="1177"/>
          <ac:picMkLst>
            <pc:docMk/>
            <pc:sldMk cId="2993238618" sldId="265"/>
            <ac:picMk id="4" creationId="{B67F0F4E-5199-9021-B23F-518605602918}"/>
          </ac:picMkLst>
        </pc:picChg>
        <pc:picChg chg="add del mod">
          <ac:chgData name="Mario De Leo" userId="S::mario.deleo001@studenti.uniparthenope.it::309f251f-5cdf-471d-a285-b8c0bc12ddd4" providerId="AD" clId="Web-{B69BADA6-E2E7-4F57-847F-D3A9FF99406A}" dt="2023-10-27T10:31:30.922" v="1178"/>
          <ac:picMkLst>
            <pc:docMk/>
            <pc:sldMk cId="2993238618" sldId="265"/>
            <ac:picMk id="5" creationId="{26559372-E700-E55B-6324-8D1532283C35}"/>
          </ac:picMkLst>
        </pc:picChg>
      </pc:sldChg>
      <pc:sldChg chg="addSp delSp modSp new">
        <pc:chgData name="Mario De Leo" userId="S::mario.deleo001@studenti.uniparthenope.it::309f251f-5cdf-471d-a285-b8c0bc12ddd4" providerId="AD" clId="Web-{B69BADA6-E2E7-4F57-847F-D3A9FF99406A}" dt="2023-10-27T11:16:30.520" v="1394" actId="20577"/>
        <pc:sldMkLst>
          <pc:docMk/>
          <pc:sldMk cId="2815442118" sldId="266"/>
        </pc:sldMkLst>
        <pc:spChg chg="del">
          <ac:chgData name="Mario De Leo" userId="S::mario.deleo001@studenti.uniparthenope.it::309f251f-5cdf-471d-a285-b8c0bc12ddd4" providerId="AD" clId="Web-{B69BADA6-E2E7-4F57-847F-D3A9FF99406A}" dt="2023-10-27T11:11:27.571" v="1189"/>
          <ac:spMkLst>
            <pc:docMk/>
            <pc:sldMk cId="2815442118" sldId="266"/>
            <ac:spMk id="2" creationId="{D49AA120-57EF-6D3D-3C92-EF17E929EF61}"/>
          </ac:spMkLst>
        </pc:spChg>
        <pc:spChg chg="del">
          <ac:chgData name="Mario De Leo" userId="S::mario.deleo001@studenti.uniparthenope.it::309f251f-5cdf-471d-a285-b8c0bc12ddd4" providerId="AD" clId="Web-{B69BADA6-E2E7-4F57-847F-D3A9FF99406A}" dt="2023-10-27T11:11:30.196" v="1190"/>
          <ac:spMkLst>
            <pc:docMk/>
            <pc:sldMk cId="2815442118" sldId="266"/>
            <ac:spMk id="3" creationId="{CC2493EE-ADEC-A3EA-3231-BC885CD7C909}"/>
          </ac:spMkLst>
        </pc:spChg>
        <pc:spChg chg="add mod">
          <ac:chgData name="Mario De Leo" userId="S::mario.deleo001@studenti.uniparthenope.it::309f251f-5cdf-471d-a285-b8c0bc12ddd4" providerId="AD" clId="Web-{B69BADA6-E2E7-4F57-847F-D3A9FF99406A}" dt="2023-10-27T11:16:30.520" v="1394" actId="20577"/>
          <ac:spMkLst>
            <pc:docMk/>
            <pc:sldMk cId="2815442118" sldId="266"/>
            <ac:spMk id="7" creationId="{09A23416-5F96-6A48-57F3-A63D7DF65A0C}"/>
          </ac:spMkLst>
        </pc:spChg>
        <pc:picChg chg="add mod">
          <ac:chgData name="Mario De Leo" userId="S::mario.deleo001@studenti.uniparthenope.it::309f251f-5cdf-471d-a285-b8c0bc12ddd4" providerId="AD" clId="Web-{B69BADA6-E2E7-4F57-847F-D3A9FF99406A}" dt="2023-10-27T11:13:11.935" v="1198" actId="14100"/>
          <ac:picMkLst>
            <pc:docMk/>
            <pc:sldMk cId="2815442118" sldId="266"/>
            <ac:picMk id="4" creationId="{AA73C855-69C8-E613-A9E5-0F77B4796390}"/>
          </ac:picMkLst>
        </pc:picChg>
        <pc:picChg chg="add mod">
          <ac:chgData name="Mario De Leo" userId="S::mario.deleo001@studenti.uniparthenope.it::309f251f-5cdf-471d-a285-b8c0bc12ddd4" providerId="AD" clId="Web-{B69BADA6-E2E7-4F57-847F-D3A9FF99406A}" dt="2023-10-27T11:13:36.076" v="1202" actId="14100"/>
          <ac:picMkLst>
            <pc:docMk/>
            <pc:sldMk cId="2815442118" sldId="266"/>
            <ac:picMk id="5" creationId="{4E1DEF3B-CB49-71F8-A471-66FC85EFD46E}"/>
          </ac:picMkLst>
        </pc:picChg>
        <pc:picChg chg="add mod">
          <ac:chgData name="Mario De Leo" userId="S::mario.deleo001@studenti.uniparthenope.it::309f251f-5cdf-471d-a285-b8c0bc12ddd4" providerId="AD" clId="Web-{B69BADA6-E2E7-4F57-847F-D3A9FF99406A}" dt="2023-10-27T11:13:26.247" v="1200" actId="14100"/>
          <ac:picMkLst>
            <pc:docMk/>
            <pc:sldMk cId="2815442118" sldId="266"/>
            <ac:picMk id="6" creationId="{92B69F84-E7AC-0AA6-9C0E-E322550FEB22}"/>
          </ac:picMkLst>
        </pc:picChg>
      </pc:sldChg>
      <pc:sldChg chg="addSp delSp modSp new">
        <pc:chgData name="Mario De Leo" userId="S::mario.deleo001@studenti.uniparthenope.it::309f251f-5cdf-471d-a285-b8c0bc12ddd4" providerId="AD" clId="Web-{B69BADA6-E2E7-4F57-847F-D3A9FF99406A}" dt="2023-10-27T11:20:28.967" v="1493" actId="20577"/>
        <pc:sldMkLst>
          <pc:docMk/>
          <pc:sldMk cId="2992985307" sldId="267"/>
        </pc:sldMkLst>
        <pc:spChg chg="del">
          <ac:chgData name="Mario De Leo" userId="S::mario.deleo001@studenti.uniparthenope.it::309f251f-5cdf-471d-a285-b8c0bc12ddd4" providerId="AD" clId="Web-{B69BADA6-E2E7-4F57-847F-D3A9FF99406A}" dt="2023-10-27T11:16:38.177" v="1395"/>
          <ac:spMkLst>
            <pc:docMk/>
            <pc:sldMk cId="2992985307" sldId="267"/>
            <ac:spMk id="2" creationId="{225E552E-1F3E-284F-A62B-57C75136EDF1}"/>
          </ac:spMkLst>
        </pc:spChg>
        <pc:spChg chg="del">
          <ac:chgData name="Mario De Leo" userId="S::mario.deleo001@studenti.uniparthenope.it::309f251f-5cdf-471d-a285-b8c0bc12ddd4" providerId="AD" clId="Web-{B69BADA6-E2E7-4F57-847F-D3A9FF99406A}" dt="2023-10-27T11:16:40.755" v="1396"/>
          <ac:spMkLst>
            <pc:docMk/>
            <pc:sldMk cId="2992985307" sldId="267"/>
            <ac:spMk id="3" creationId="{A41F4992-FCD0-A6EF-A1FF-F65E4F4C1356}"/>
          </ac:spMkLst>
        </pc:spChg>
        <pc:spChg chg="add mod">
          <ac:chgData name="Mario De Leo" userId="S::mario.deleo001@studenti.uniparthenope.it::309f251f-5cdf-471d-a285-b8c0bc12ddd4" providerId="AD" clId="Web-{B69BADA6-E2E7-4F57-847F-D3A9FF99406A}" dt="2023-10-27T11:20:28.967" v="1493" actId="20577"/>
          <ac:spMkLst>
            <pc:docMk/>
            <pc:sldMk cId="2992985307" sldId="267"/>
            <ac:spMk id="7" creationId="{5925DA43-A29E-C84A-AE13-EB8EF8B8887B}"/>
          </ac:spMkLst>
        </pc:spChg>
        <pc:picChg chg="add del mod">
          <ac:chgData name="Mario De Leo" userId="S::mario.deleo001@studenti.uniparthenope.it::309f251f-5cdf-471d-a285-b8c0bc12ddd4" providerId="AD" clId="Web-{B69BADA6-E2E7-4F57-847F-D3A9FF99406A}" dt="2023-10-27T11:17:21.554" v="1400"/>
          <ac:picMkLst>
            <pc:docMk/>
            <pc:sldMk cId="2992985307" sldId="267"/>
            <ac:picMk id="4" creationId="{D7C4BDE7-5507-3D7B-B3BF-563CF797E223}"/>
          </ac:picMkLst>
        </pc:picChg>
        <pc:picChg chg="add del mod modCrop">
          <ac:chgData name="Mario De Leo" userId="S::mario.deleo001@studenti.uniparthenope.it::309f251f-5cdf-471d-a285-b8c0bc12ddd4" providerId="AD" clId="Web-{B69BADA6-E2E7-4F57-847F-D3A9FF99406A}" dt="2023-10-27T11:18:35.668" v="1404"/>
          <ac:picMkLst>
            <pc:docMk/>
            <pc:sldMk cId="2992985307" sldId="267"/>
            <ac:picMk id="5" creationId="{8B019DF7-E8A2-ACD3-C68B-DAC37274D513}"/>
          </ac:picMkLst>
        </pc:picChg>
        <pc:picChg chg="add mod">
          <ac:chgData name="Mario De Leo" userId="S::mario.deleo001@studenti.uniparthenope.it::309f251f-5cdf-471d-a285-b8c0bc12ddd4" providerId="AD" clId="Web-{B69BADA6-E2E7-4F57-847F-D3A9FF99406A}" dt="2023-10-27T11:18:55.589" v="1408" actId="14100"/>
          <ac:picMkLst>
            <pc:docMk/>
            <pc:sldMk cId="2992985307" sldId="267"/>
            <ac:picMk id="6" creationId="{1961A15A-7AE2-B93B-CD93-4338F27E6688}"/>
          </ac:picMkLst>
        </pc:picChg>
      </pc:sldChg>
      <pc:sldChg chg="addSp delSp modSp new">
        <pc:chgData name="Mario De Leo" userId="S::mario.deleo001@studenti.uniparthenope.it::309f251f-5cdf-471d-a285-b8c0bc12ddd4" providerId="AD" clId="Web-{B69BADA6-E2E7-4F57-847F-D3A9FF99406A}" dt="2023-10-27T11:23:40.773" v="1651" actId="20577"/>
        <pc:sldMkLst>
          <pc:docMk/>
          <pc:sldMk cId="2066919464" sldId="268"/>
        </pc:sldMkLst>
        <pc:spChg chg="del">
          <ac:chgData name="Mario De Leo" userId="S::mario.deleo001@studenti.uniparthenope.it::309f251f-5cdf-471d-a285-b8c0bc12ddd4" providerId="AD" clId="Web-{B69BADA6-E2E7-4F57-847F-D3A9FF99406A}" dt="2023-10-27T11:20:33.733" v="1494"/>
          <ac:spMkLst>
            <pc:docMk/>
            <pc:sldMk cId="2066919464" sldId="268"/>
            <ac:spMk id="2" creationId="{6FBD4DDC-A734-E059-04BD-96A384B038A0}"/>
          </ac:spMkLst>
        </pc:spChg>
        <pc:spChg chg="del">
          <ac:chgData name="Mario De Leo" userId="S::mario.deleo001@studenti.uniparthenope.it::309f251f-5cdf-471d-a285-b8c0bc12ddd4" providerId="AD" clId="Web-{B69BADA6-E2E7-4F57-847F-D3A9FF99406A}" dt="2023-10-27T11:20:36.077" v="1495"/>
          <ac:spMkLst>
            <pc:docMk/>
            <pc:sldMk cId="2066919464" sldId="268"/>
            <ac:spMk id="3" creationId="{0E2EE18E-7C55-19C0-F5DB-F11D11BAA6E5}"/>
          </ac:spMkLst>
        </pc:spChg>
        <pc:spChg chg="add mod">
          <ac:chgData name="Mario De Leo" userId="S::mario.deleo001@studenti.uniparthenope.it::309f251f-5cdf-471d-a285-b8c0bc12ddd4" providerId="AD" clId="Web-{B69BADA6-E2E7-4F57-847F-D3A9FF99406A}" dt="2023-10-27T11:23:40.773" v="1651" actId="20577"/>
          <ac:spMkLst>
            <pc:docMk/>
            <pc:sldMk cId="2066919464" sldId="268"/>
            <ac:spMk id="5" creationId="{3B53C07B-C2CD-FCA0-91E2-93E3BE49BDFF}"/>
          </ac:spMkLst>
        </pc:spChg>
        <pc:picChg chg="add mod">
          <ac:chgData name="Mario De Leo" userId="S::mario.deleo001@studenti.uniparthenope.it::309f251f-5cdf-471d-a285-b8c0bc12ddd4" providerId="AD" clId="Web-{B69BADA6-E2E7-4F57-847F-D3A9FF99406A}" dt="2023-10-27T11:20:55.312" v="1498" actId="14100"/>
          <ac:picMkLst>
            <pc:docMk/>
            <pc:sldMk cId="2066919464" sldId="268"/>
            <ac:picMk id="4" creationId="{F13E9FA2-B454-68A2-AEA5-78D2BC7F9CBD}"/>
          </ac:picMkLst>
        </pc:picChg>
      </pc:sldChg>
      <pc:sldChg chg="addSp delSp modSp new">
        <pc:chgData name="Mario De Leo" userId="S::mario.deleo001@studenti.uniparthenope.it::309f251f-5cdf-471d-a285-b8c0bc12ddd4" providerId="AD" clId="Web-{B69BADA6-E2E7-4F57-847F-D3A9FF99406A}" dt="2023-10-27T11:24:28.274" v="1664" actId="20577"/>
        <pc:sldMkLst>
          <pc:docMk/>
          <pc:sldMk cId="2700846441" sldId="269"/>
        </pc:sldMkLst>
        <pc:spChg chg="del">
          <ac:chgData name="Mario De Leo" userId="S::mario.deleo001@studenti.uniparthenope.it::309f251f-5cdf-471d-a285-b8c0bc12ddd4" providerId="AD" clId="Web-{B69BADA6-E2E7-4F57-847F-D3A9FF99406A}" dt="2023-10-27T11:23:44.334" v="1652"/>
          <ac:spMkLst>
            <pc:docMk/>
            <pc:sldMk cId="2700846441" sldId="269"/>
            <ac:spMk id="2" creationId="{19D0E961-1244-41E9-B3F0-E23FA0797023}"/>
          </ac:spMkLst>
        </pc:spChg>
        <pc:spChg chg="del">
          <ac:chgData name="Mario De Leo" userId="S::mario.deleo001@studenti.uniparthenope.it::309f251f-5cdf-471d-a285-b8c0bc12ddd4" providerId="AD" clId="Web-{B69BADA6-E2E7-4F57-847F-D3A9FF99406A}" dt="2023-10-27T11:23:46.553" v="1653"/>
          <ac:spMkLst>
            <pc:docMk/>
            <pc:sldMk cId="2700846441" sldId="269"/>
            <ac:spMk id="3" creationId="{B7211322-496E-A207-FC6F-68378AD40DA1}"/>
          </ac:spMkLst>
        </pc:spChg>
        <pc:spChg chg="add mod">
          <ac:chgData name="Mario De Leo" userId="S::mario.deleo001@studenti.uniparthenope.it::309f251f-5cdf-471d-a285-b8c0bc12ddd4" providerId="AD" clId="Web-{B69BADA6-E2E7-4F57-847F-D3A9FF99406A}" dt="2023-10-27T11:24:28.274" v="1664" actId="20577"/>
          <ac:spMkLst>
            <pc:docMk/>
            <pc:sldMk cId="2700846441" sldId="269"/>
            <ac:spMk id="6" creationId="{9780B972-3E80-DEA5-5F05-F8FBD25095C9}"/>
          </ac:spMkLst>
        </pc:spChg>
        <pc:picChg chg="add">
          <ac:chgData name="Mario De Leo" userId="S::mario.deleo001@studenti.uniparthenope.it::309f251f-5cdf-471d-a285-b8c0bc12ddd4" providerId="AD" clId="Web-{B69BADA6-E2E7-4F57-847F-D3A9FF99406A}" dt="2023-10-27T11:23:54.038" v="1654"/>
          <ac:picMkLst>
            <pc:docMk/>
            <pc:sldMk cId="2700846441" sldId="269"/>
            <ac:picMk id="5" creationId="{2E579943-1B59-6932-29D7-53FB0A1ACD7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endParaRPr lang="de-DE"/>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de-DE"/>
          </a:p>
        </p:txBody>
      </p:sp>
      <p:sp>
        <p:nvSpPr>
          <p:cNvPr id="4" name="Segnaposto data 3"/>
          <p:cNvSpPr>
            <a:spLocks noGrp="1"/>
          </p:cNvSpPr>
          <p:nvPr>
            <p:ph type="dt" sz="half" idx="10"/>
          </p:nvPr>
        </p:nvSpPr>
        <p:spPr/>
        <p:txBody>
          <a:bodyPr/>
          <a:lstStyle/>
          <a:p>
            <a:fld id="{F64A8E5F-40E5-4553-9F3C-699F1A5B8145}" type="datetimeFigureOut">
              <a:rPr lang="de-DE" smtClean="0"/>
              <a:t>13.12.2023</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3186192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de-DE"/>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data 3"/>
          <p:cNvSpPr>
            <a:spLocks noGrp="1"/>
          </p:cNvSpPr>
          <p:nvPr>
            <p:ph type="dt" sz="half" idx="10"/>
          </p:nvPr>
        </p:nvSpPr>
        <p:spPr/>
        <p:txBody>
          <a:bodyPr/>
          <a:lstStyle/>
          <a:p>
            <a:fld id="{F64A8E5F-40E5-4553-9F3C-699F1A5B8145}" type="datetimeFigureOut">
              <a:rPr lang="de-DE" smtClean="0"/>
              <a:t>13.12.2023</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3424469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endParaRPr lang="de-DE"/>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data 3"/>
          <p:cNvSpPr>
            <a:spLocks noGrp="1"/>
          </p:cNvSpPr>
          <p:nvPr>
            <p:ph type="dt" sz="half" idx="10"/>
          </p:nvPr>
        </p:nvSpPr>
        <p:spPr/>
        <p:txBody>
          <a:bodyPr/>
          <a:lstStyle/>
          <a:p>
            <a:fld id="{F64A8E5F-40E5-4553-9F3C-699F1A5B8145}" type="datetimeFigureOut">
              <a:rPr lang="de-DE" smtClean="0"/>
              <a:t>13.12.2023</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1026842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de-DE"/>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data 3"/>
          <p:cNvSpPr>
            <a:spLocks noGrp="1"/>
          </p:cNvSpPr>
          <p:nvPr>
            <p:ph type="dt" sz="half" idx="10"/>
          </p:nvPr>
        </p:nvSpPr>
        <p:spPr/>
        <p:txBody>
          <a:bodyPr/>
          <a:lstStyle/>
          <a:p>
            <a:fld id="{F64A8E5F-40E5-4553-9F3C-699F1A5B8145}" type="datetimeFigureOut">
              <a:rPr lang="de-DE" smtClean="0"/>
              <a:t>13.12.2023</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126318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endParaRPr lang="de-DE"/>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F64A8E5F-40E5-4553-9F3C-699F1A5B8145}" type="datetimeFigureOut">
              <a:rPr lang="de-DE" smtClean="0"/>
              <a:t>13.12.2023</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3577393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de-DE"/>
          </a:p>
        </p:txBody>
      </p:sp>
      <p:sp>
        <p:nvSpPr>
          <p:cNvPr id="3" name="Segnaposto contenuto 2"/>
          <p:cNvSpPr>
            <a:spLocks noGrp="1"/>
          </p:cNvSpPr>
          <p:nvPr>
            <p:ph sz="half" idx="1"/>
          </p:nvPr>
        </p:nvSpPr>
        <p:spPr>
          <a:xfrm>
            <a:off x="838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contenuto 3"/>
          <p:cNvSpPr>
            <a:spLocks noGrp="1"/>
          </p:cNvSpPr>
          <p:nvPr>
            <p:ph sz="half" idx="2"/>
          </p:nvPr>
        </p:nvSpPr>
        <p:spPr>
          <a:xfrm>
            <a:off x="6172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5" name="Segnaposto data 4"/>
          <p:cNvSpPr>
            <a:spLocks noGrp="1"/>
          </p:cNvSpPr>
          <p:nvPr>
            <p:ph type="dt" sz="half" idx="10"/>
          </p:nvPr>
        </p:nvSpPr>
        <p:spPr/>
        <p:txBody>
          <a:bodyPr/>
          <a:lstStyle/>
          <a:p>
            <a:fld id="{F64A8E5F-40E5-4553-9F3C-699F1A5B8145}" type="datetimeFigureOut">
              <a:rPr lang="de-DE" smtClean="0"/>
              <a:t>13.12.2023</a:t>
            </a:fld>
            <a:endParaRPr lang="de-DE"/>
          </a:p>
        </p:txBody>
      </p:sp>
      <p:sp>
        <p:nvSpPr>
          <p:cNvPr id="6" name="Segnaposto piè di pagina 5"/>
          <p:cNvSpPr>
            <a:spLocks noGrp="1"/>
          </p:cNvSpPr>
          <p:nvPr>
            <p:ph type="ftr" sz="quarter" idx="11"/>
          </p:nvPr>
        </p:nvSpPr>
        <p:spPr/>
        <p:txBody>
          <a:bodyPr/>
          <a:lstStyle/>
          <a:p>
            <a:endParaRPr lang="de-DE"/>
          </a:p>
        </p:txBody>
      </p:sp>
      <p:sp>
        <p:nvSpPr>
          <p:cNvPr id="7" name="Segnaposto numero diapositiva 6"/>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1284089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endParaRPr lang="de-DE"/>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7" name="Segnaposto data 6"/>
          <p:cNvSpPr>
            <a:spLocks noGrp="1"/>
          </p:cNvSpPr>
          <p:nvPr>
            <p:ph type="dt" sz="half" idx="10"/>
          </p:nvPr>
        </p:nvSpPr>
        <p:spPr/>
        <p:txBody>
          <a:bodyPr/>
          <a:lstStyle/>
          <a:p>
            <a:fld id="{F64A8E5F-40E5-4553-9F3C-699F1A5B8145}" type="datetimeFigureOut">
              <a:rPr lang="de-DE" smtClean="0"/>
              <a:t>13.12.2023</a:t>
            </a:fld>
            <a:endParaRPr lang="de-DE"/>
          </a:p>
        </p:txBody>
      </p:sp>
      <p:sp>
        <p:nvSpPr>
          <p:cNvPr id="8" name="Segnaposto piè di pagina 7"/>
          <p:cNvSpPr>
            <a:spLocks noGrp="1"/>
          </p:cNvSpPr>
          <p:nvPr>
            <p:ph type="ftr" sz="quarter" idx="11"/>
          </p:nvPr>
        </p:nvSpPr>
        <p:spPr/>
        <p:txBody>
          <a:bodyPr/>
          <a:lstStyle/>
          <a:p>
            <a:endParaRPr lang="de-DE"/>
          </a:p>
        </p:txBody>
      </p:sp>
      <p:sp>
        <p:nvSpPr>
          <p:cNvPr id="9" name="Segnaposto numero diapositiva 8"/>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2747982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de-DE"/>
          </a:p>
        </p:txBody>
      </p:sp>
      <p:sp>
        <p:nvSpPr>
          <p:cNvPr id="3" name="Segnaposto data 2"/>
          <p:cNvSpPr>
            <a:spLocks noGrp="1"/>
          </p:cNvSpPr>
          <p:nvPr>
            <p:ph type="dt" sz="half" idx="10"/>
          </p:nvPr>
        </p:nvSpPr>
        <p:spPr/>
        <p:txBody>
          <a:bodyPr/>
          <a:lstStyle/>
          <a:p>
            <a:fld id="{F64A8E5F-40E5-4553-9F3C-699F1A5B8145}" type="datetimeFigureOut">
              <a:rPr lang="de-DE" smtClean="0"/>
              <a:t>13.12.2023</a:t>
            </a:fld>
            <a:endParaRPr lang="de-DE"/>
          </a:p>
        </p:txBody>
      </p:sp>
      <p:sp>
        <p:nvSpPr>
          <p:cNvPr id="4" name="Segnaposto piè di pagina 3"/>
          <p:cNvSpPr>
            <a:spLocks noGrp="1"/>
          </p:cNvSpPr>
          <p:nvPr>
            <p:ph type="ftr" sz="quarter" idx="11"/>
          </p:nvPr>
        </p:nvSpPr>
        <p:spPr/>
        <p:txBody>
          <a:bodyPr/>
          <a:lstStyle/>
          <a:p>
            <a:endParaRPr lang="de-DE"/>
          </a:p>
        </p:txBody>
      </p:sp>
      <p:sp>
        <p:nvSpPr>
          <p:cNvPr id="5" name="Segnaposto numero diapositiva 4"/>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331782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F64A8E5F-40E5-4553-9F3C-699F1A5B8145}" type="datetimeFigureOut">
              <a:rPr lang="de-DE" smtClean="0"/>
              <a:t>13.12.2023</a:t>
            </a:fld>
            <a:endParaRPr lang="de-DE"/>
          </a:p>
        </p:txBody>
      </p:sp>
      <p:sp>
        <p:nvSpPr>
          <p:cNvPr id="3" name="Segnaposto piè di pagina 2"/>
          <p:cNvSpPr>
            <a:spLocks noGrp="1"/>
          </p:cNvSpPr>
          <p:nvPr>
            <p:ph type="ftr" sz="quarter" idx="11"/>
          </p:nvPr>
        </p:nvSpPr>
        <p:spPr/>
        <p:txBody>
          <a:bodyPr/>
          <a:lstStyle/>
          <a:p>
            <a:endParaRPr lang="de-DE"/>
          </a:p>
        </p:txBody>
      </p:sp>
      <p:sp>
        <p:nvSpPr>
          <p:cNvPr id="4" name="Segnaposto numero diapositiva 3"/>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1894095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endParaRPr lang="de-DE"/>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F64A8E5F-40E5-4553-9F3C-699F1A5B8145}" type="datetimeFigureOut">
              <a:rPr lang="de-DE" smtClean="0"/>
              <a:t>13.12.2023</a:t>
            </a:fld>
            <a:endParaRPr lang="de-DE"/>
          </a:p>
        </p:txBody>
      </p:sp>
      <p:sp>
        <p:nvSpPr>
          <p:cNvPr id="6" name="Segnaposto piè di pagina 5"/>
          <p:cNvSpPr>
            <a:spLocks noGrp="1"/>
          </p:cNvSpPr>
          <p:nvPr>
            <p:ph type="ftr" sz="quarter" idx="11"/>
          </p:nvPr>
        </p:nvSpPr>
        <p:spPr/>
        <p:txBody>
          <a:bodyPr/>
          <a:lstStyle/>
          <a:p>
            <a:endParaRPr lang="de-DE"/>
          </a:p>
        </p:txBody>
      </p:sp>
      <p:sp>
        <p:nvSpPr>
          <p:cNvPr id="7" name="Segnaposto numero diapositiva 6"/>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2365816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endParaRPr lang="de-DE"/>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F64A8E5F-40E5-4553-9F3C-699F1A5B8145}" type="datetimeFigureOut">
              <a:rPr lang="de-DE" smtClean="0"/>
              <a:t>13.12.2023</a:t>
            </a:fld>
            <a:endParaRPr lang="de-DE"/>
          </a:p>
        </p:txBody>
      </p:sp>
      <p:sp>
        <p:nvSpPr>
          <p:cNvPr id="6" name="Segnaposto piè di pagina 5"/>
          <p:cNvSpPr>
            <a:spLocks noGrp="1"/>
          </p:cNvSpPr>
          <p:nvPr>
            <p:ph type="ftr" sz="quarter" idx="11"/>
          </p:nvPr>
        </p:nvSpPr>
        <p:spPr/>
        <p:txBody>
          <a:bodyPr/>
          <a:lstStyle/>
          <a:p>
            <a:endParaRPr lang="de-DE"/>
          </a:p>
        </p:txBody>
      </p:sp>
      <p:sp>
        <p:nvSpPr>
          <p:cNvPr id="7" name="Segnaposto numero diapositiva 6"/>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1688576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endParaRPr lang="de-DE"/>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4A8E5F-40E5-4553-9F3C-699F1A5B8145}" type="datetimeFigureOut">
              <a:rPr lang="de-DE" smtClean="0"/>
              <a:t>13.12.2023</a:t>
            </a:fld>
            <a:endParaRPr lang="de-DE"/>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CD45B7-DFE2-4393-8D37-380FC36BF3AA}" type="slidenum">
              <a:rPr lang="de-DE" smtClean="0"/>
              <a:t>‹N›</a:t>
            </a:fld>
            <a:endParaRPr lang="de-DE"/>
          </a:p>
        </p:txBody>
      </p:sp>
    </p:spTree>
    <p:extLst>
      <p:ext uri="{BB962C8B-B14F-4D97-AF65-F5344CB8AC3E}">
        <p14:creationId xmlns:p14="http://schemas.microsoft.com/office/powerpoint/2010/main" val="1801931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2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2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descr="Immagine che contiene testo, Elementi grafici, Carattere, logo&#10;&#10;Descrizione generata automaticamente">
            <a:extLst>
              <a:ext uri="{FF2B5EF4-FFF2-40B4-BE49-F238E27FC236}">
                <a16:creationId xmlns:a16="http://schemas.microsoft.com/office/drawing/2014/main" id="{ADC81F23-EC94-30CA-A514-DAE7711AF4E1}"/>
              </a:ext>
            </a:extLst>
          </p:cNvPr>
          <p:cNvPicPr>
            <a:picLocks noChangeAspect="1"/>
          </p:cNvPicPr>
          <p:nvPr/>
        </p:nvPicPr>
        <p:blipFill>
          <a:blip r:embed="rId2"/>
          <a:stretch>
            <a:fillRect/>
          </a:stretch>
        </p:blipFill>
        <p:spPr>
          <a:xfrm>
            <a:off x="-6584" y="-1881"/>
            <a:ext cx="12195760" cy="6861762"/>
          </a:xfrm>
          <a:prstGeom prst="rect">
            <a:avLst/>
          </a:prstGeom>
        </p:spPr>
      </p:pic>
      <p:sp>
        <p:nvSpPr>
          <p:cNvPr id="2" name="Titolo 1"/>
          <p:cNvSpPr>
            <a:spLocks noGrp="1"/>
          </p:cNvSpPr>
          <p:nvPr>
            <p:ph type="ctrTitle"/>
          </p:nvPr>
        </p:nvSpPr>
        <p:spPr>
          <a:xfrm>
            <a:off x="1542815" y="0"/>
            <a:ext cx="9501481" cy="1343378"/>
          </a:xfrm>
        </p:spPr>
        <p:txBody>
          <a:bodyPr/>
          <a:lstStyle/>
          <a:p>
            <a:r>
              <a:rPr lang="de-DE" sz="4000" b="1" dirty="0">
                <a:cs typeface="Calibri Light"/>
              </a:rPr>
              <a:t>PRESENTAZIONE PROGETTO FOOD DELIVERY</a:t>
            </a:r>
            <a:endParaRPr lang="de-DE" b="1" dirty="0"/>
          </a:p>
        </p:txBody>
      </p:sp>
      <p:sp>
        <p:nvSpPr>
          <p:cNvPr id="3" name="Sottotitolo 2"/>
          <p:cNvSpPr>
            <a:spLocks noGrp="1"/>
          </p:cNvSpPr>
          <p:nvPr>
            <p:ph type="subTitle" idx="1"/>
          </p:nvPr>
        </p:nvSpPr>
        <p:spPr>
          <a:xfrm>
            <a:off x="1721556" y="5267149"/>
            <a:ext cx="9144000" cy="1655762"/>
          </a:xfrm>
        </p:spPr>
        <p:txBody>
          <a:bodyPr vert="horz" lIns="91440" tIns="45720" rIns="91440" bIns="45720" rtlCol="0" anchor="t">
            <a:normAutofit/>
          </a:bodyPr>
          <a:lstStyle/>
          <a:p>
            <a:r>
              <a:rPr lang="de-DE" b="1" dirty="0">
                <a:cs typeface="Calibri"/>
              </a:rPr>
              <a:t>PROGETTO PER L'ESAME DI INGEGNERIA DEL SOFTWARE ANNO ACCADEMICO 2023-2024</a:t>
            </a:r>
            <a:endParaRPr lang="de-DE" b="1" dirty="0"/>
          </a:p>
        </p:txBody>
      </p:sp>
      <p:pic>
        <p:nvPicPr>
          <p:cNvPr id="5" name="Immagine 4" descr="Immagine che contiene emblema, logo, simbolo, Marchio&#10;&#10;Descrizione generata automaticamente">
            <a:extLst>
              <a:ext uri="{FF2B5EF4-FFF2-40B4-BE49-F238E27FC236}">
                <a16:creationId xmlns:a16="http://schemas.microsoft.com/office/drawing/2014/main" id="{BCF00D55-FFEF-627B-A655-1F26DD00FF0D}"/>
              </a:ext>
            </a:extLst>
          </p:cNvPr>
          <p:cNvPicPr>
            <a:picLocks noChangeAspect="1"/>
          </p:cNvPicPr>
          <p:nvPr/>
        </p:nvPicPr>
        <p:blipFill>
          <a:blip r:embed="rId3"/>
          <a:stretch>
            <a:fillRect/>
          </a:stretch>
        </p:blipFill>
        <p:spPr>
          <a:xfrm>
            <a:off x="0" y="4935264"/>
            <a:ext cx="1978269" cy="1836041"/>
          </a:xfrm>
          <a:prstGeom prst="rect">
            <a:avLst/>
          </a:prstGeom>
        </p:spPr>
      </p:pic>
    </p:spTree>
    <p:extLst>
      <p:ext uri="{BB962C8B-B14F-4D97-AF65-F5344CB8AC3E}">
        <p14:creationId xmlns:p14="http://schemas.microsoft.com/office/powerpoint/2010/main" val="39625839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elettronica, schermata, schermo&#10;&#10;Descrizione generata automaticamente">
            <a:extLst>
              <a:ext uri="{FF2B5EF4-FFF2-40B4-BE49-F238E27FC236}">
                <a16:creationId xmlns:a16="http://schemas.microsoft.com/office/drawing/2014/main" id="{DC297CB1-FEA3-793D-536F-69299925A7A7}"/>
              </a:ext>
            </a:extLst>
          </p:cNvPr>
          <p:cNvPicPr>
            <a:picLocks noChangeAspect="1"/>
          </p:cNvPicPr>
          <p:nvPr/>
        </p:nvPicPr>
        <p:blipFill>
          <a:blip r:embed="rId2"/>
          <a:stretch>
            <a:fillRect/>
          </a:stretch>
        </p:blipFill>
        <p:spPr>
          <a:xfrm>
            <a:off x="0" y="0"/>
            <a:ext cx="3082824" cy="68617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magine 4" descr="Immagine che contiene testo, elettronica, schermata, schermo&#10;&#10;Descrizione generata automaticamente">
            <a:extLst>
              <a:ext uri="{FF2B5EF4-FFF2-40B4-BE49-F238E27FC236}">
                <a16:creationId xmlns:a16="http://schemas.microsoft.com/office/drawing/2014/main" id="{B4A850C6-D10B-5E79-C6CD-8C2ACF723DA8}"/>
              </a:ext>
            </a:extLst>
          </p:cNvPr>
          <p:cNvPicPr>
            <a:picLocks noChangeAspect="1"/>
          </p:cNvPicPr>
          <p:nvPr/>
        </p:nvPicPr>
        <p:blipFill>
          <a:blip r:embed="rId3"/>
          <a:stretch>
            <a:fillRect/>
          </a:stretch>
        </p:blipFill>
        <p:spPr>
          <a:xfrm>
            <a:off x="3125611" y="2351"/>
            <a:ext cx="3082824" cy="68523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Immagine 5" descr="Immagine che contiene testo, elettronica, schermata, schermo&#10;&#10;Descrizione generata automaticamente">
            <a:extLst>
              <a:ext uri="{FF2B5EF4-FFF2-40B4-BE49-F238E27FC236}">
                <a16:creationId xmlns:a16="http://schemas.microsoft.com/office/drawing/2014/main" id="{782B9C19-D4DE-3A21-FE3D-476070550EF2}"/>
              </a:ext>
            </a:extLst>
          </p:cNvPr>
          <p:cNvPicPr>
            <a:picLocks noChangeAspect="1"/>
          </p:cNvPicPr>
          <p:nvPr/>
        </p:nvPicPr>
        <p:blipFill>
          <a:blip r:embed="rId4"/>
          <a:stretch>
            <a:fillRect/>
          </a:stretch>
        </p:blipFill>
        <p:spPr>
          <a:xfrm>
            <a:off x="6260630" y="4703"/>
            <a:ext cx="3092231" cy="68523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CasellaDiTesto 6">
            <a:extLst>
              <a:ext uri="{FF2B5EF4-FFF2-40B4-BE49-F238E27FC236}">
                <a16:creationId xmlns:a16="http://schemas.microsoft.com/office/drawing/2014/main" id="{92F87EF3-C0F3-BB3B-28A3-C2909D424E8A}"/>
              </a:ext>
            </a:extLst>
          </p:cNvPr>
          <p:cNvSpPr txBox="1"/>
          <p:nvPr/>
        </p:nvSpPr>
        <p:spPr>
          <a:xfrm>
            <a:off x="9435629" y="65852"/>
            <a:ext cx="2662296"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b="1" dirty="0">
                <a:cs typeface="Calibri"/>
              </a:rPr>
              <a:t>In queste 3 sezioni si deve compilare il </a:t>
            </a:r>
            <a:r>
              <a:rPr lang="it-IT" sz="2000" b="1" dirty="0" err="1" smtClean="0">
                <a:cs typeface="Calibri"/>
              </a:rPr>
              <a:t>form</a:t>
            </a:r>
            <a:r>
              <a:rPr lang="it-IT" sz="2000" b="1" dirty="0" smtClean="0">
                <a:cs typeface="Calibri"/>
              </a:rPr>
              <a:t> compilando con i corretti dati altrimenti stamperà un messaggio di errore </a:t>
            </a:r>
            <a:r>
              <a:rPr lang="it-IT" sz="2000" b="1" dirty="0">
                <a:cs typeface="Calibri"/>
              </a:rPr>
              <a:t>per poter accedere alla pagina dedicata al cliente locale e </a:t>
            </a:r>
            <a:r>
              <a:rPr lang="it-IT" sz="2000" b="1" dirty="0" smtClean="0">
                <a:cs typeface="Calibri"/>
              </a:rPr>
              <a:t>rider.</a:t>
            </a:r>
          </a:p>
          <a:p>
            <a:r>
              <a:rPr lang="it-IT" sz="2000" b="1" dirty="0" smtClean="0">
                <a:cs typeface="Calibri"/>
              </a:rPr>
              <a:t>N.B. è presente anche un bottone per ritornare nella homepage.</a:t>
            </a:r>
          </a:p>
        </p:txBody>
      </p:sp>
    </p:spTree>
    <p:extLst>
      <p:ext uri="{BB962C8B-B14F-4D97-AF65-F5344CB8AC3E}">
        <p14:creationId xmlns:p14="http://schemas.microsoft.com/office/powerpoint/2010/main" val="19894081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325292" y="2967335"/>
            <a:ext cx="11541429" cy="923330"/>
          </a:xfrm>
          <a:prstGeom prst="rect">
            <a:avLst/>
          </a:prstGeom>
          <a:noFill/>
        </p:spPr>
        <p:txBody>
          <a:bodyPr wrap="none" lIns="91440" tIns="45720" rIns="91440" bIns="45720">
            <a:spAutoFit/>
            <a:scene3d>
              <a:camera prst="isometricOffAxis2Left"/>
              <a:lightRig rig="threePt" dir="t"/>
            </a:scene3d>
          </a:bodyPr>
          <a:lstStyle/>
          <a:p>
            <a:pPr algn="ctr"/>
            <a:r>
              <a:rPr lang="it-IT" sz="5400" dirty="0" smtClean="0">
                <a:ln w="0">
                  <a:solidFill>
                    <a:schemeClr val="tx1"/>
                  </a:solidFill>
                </a:ln>
                <a:solidFill>
                  <a:srgbClr val="FF0000"/>
                </a:solidFill>
                <a:effectLst>
                  <a:outerShdw blurRad="38100" dist="19050" dir="2700000" algn="tl" rotWithShape="0">
                    <a:schemeClr val="dk1">
                      <a:alpha val="40000"/>
                    </a:schemeClr>
                  </a:outerShdw>
                </a:effectLst>
              </a:rPr>
              <a:t>DESCRIZIONE DELLE SEZIONI DEI CLIENTI</a:t>
            </a:r>
            <a:endParaRPr lang="it-IT" sz="5400" b="0" cap="none" spc="0" dirty="0">
              <a:ln w="0">
                <a:solidFill>
                  <a:schemeClr val="tx1"/>
                </a:solidFill>
              </a:ln>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473020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schermata, Viso umano, cartone animato&#10;&#10;Descrizione generata automaticamente">
            <a:extLst>
              <a:ext uri="{FF2B5EF4-FFF2-40B4-BE49-F238E27FC236}">
                <a16:creationId xmlns:a16="http://schemas.microsoft.com/office/drawing/2014/main" id="{5ACF0449-B867-2468-EDB4-77CC1F711FD4}"/>
              </a:ext>
            </a:extLst>
          </p:cNvPr>
          <p:cNvPicPr>
            <a:picLocks noChangeAspect="1"/>
          </p:cNvPicPr>
          <p:nvPr/>
        </p:nvPicPr>
        <p:blipFill>
          <a:blip r:embed="rId2"/>
          <a:stretch>
            <a:fillRect/>
          </a:stretch>
        </p:blipFill>
        <p:spPr>
          <a:xfrm>
            <a:off x="-3301" y="2822"/>
            <a:ext cx="3054602" cy="68523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CasellaDiTesto 4">
            <a:extLst>
              <a:ext uri="{FF2B5EF4-FFF2-40B4-BE49-F238E27FC236}">
                <a16:creationId xmlns:a16="http://schemas.microsoft.com/office/drawing/2014/main" id="{00E2E271-31C1-E4E5-5F95-E62E298D97CB}"/>
              </a:ext>
            </a:extLst>
          </p:cNvPr>
          <p:cNvSpPr txBox="1"/>
          <p:nvPr/>
        </p:nvSpPr>
        <p:spPr>
          <a:xfrm>
            <a:off x="3188495" y="2966698"/>
            <a:ext cx="8833555"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b="1" dirty="0">
                <a:cs typeface="Calibri"/>
              </a:rPr>
              <a:t>Questa è la </a:t>
            </a:r>
            <a:r>
              <a:rPr lang="it-IT" sz="2000" b="1" dirty="0" smtClean="0">
                <a:cs typeface="Calibri"/>
              </a:rPr>
              <a:t>homepage </a:t>
            </a:r>
            <a:r>
              <a:rPr lang="it-IT" sz="2000" b="1" dirty="0">
                <a:cs typeface="Calibri"/>
              </a:rPr>
              <a:t>del cliente dove abbiamo 4 </a:t>
            </a:r>
            <a:r>
              <a:rPr lang="it-IT" sz="2000" b="1" dirty="0" smtClean="0">
                <a:cs typeface="Calibri"/>
              </a:rPr>
              <a:t>bottoni:</a:t>
            </a:r>
          </a:p>
          <a:p>
            <a:r>
              <a:rPr lang="it-IT" sz="2000" b="1" dirty="0" smtClean="0">
                <a:cs typeface="Calibri"/>
              </a:rPr>
              <a:t>SCEGLI LOCALE: dove cliccando l’apposito bottone il cliente visualizzerà i locali in zona aperti.</a:t>
            </a:r>
          </a:p>
          <a:p>
            <a:r>
              <a:rPr lang="it-IT" sz="2000" b="1" dirty="0" smtClean="0">
                <a:cs typeface="Calibri"/>
              </a:rPr>
              <a:t>RIMBORSO: dove cliccando l’apposito bottone il cliente potrà avere il rimborso se l’ordine, per qualsiasi motivo, non è andato a buon fine.</a:t>
            </a:r>
          </a:p>
          <a:p>
            <a:r>
              <a:rPr lang="it-IT" sz="2000" b="1" dirty="0" smtClean="0">
                <a:cs typeface="Calibri"/>
              </a:rPr>
              <a:t>ELIMINA PROFILO: dove cliccando l’apposito bottone il cliente potrà eliminare il suo profilo.</a:t>
            </a:r>
          </a:p>
          <a:p>
            <a:r>
              <a:rPr lang="it-IT" sz="2000" b="1" dirty="0" smtClean="0">
                <a:cs typeface="Calibri"/>
              </a:rPr>
              <a:t>MODIFICA PROFILO: dove cliccando l’apposito bottone il cliente potrà modificare il suo profilo.</a:t>
            </a:r>
          </a:p>
        </p:txBody>
      </p:sp>
      <p:sp>
        <p:nvSpPr>
          <p:cNvPr id="2" name="Rettangolo 1"/>
          <p:cNvSpPr/>
          <p:nvPr/>
        </p:nvSpPr>
        <p:spPr>
          <a:xfrm>
            <a:off x="4437935" y="399981"/>
            <a:ext cx="5936240" cy="923330"/>
          </a:xfrm>
          <a:prstGeom prst="rect">
            <a:avLst/>
          </a:prstGeom>
          <a:noFill/>
        </p:spPr>
        <p:txBody>
          <a:bodyPr wrap="none" lIns="91440" tIns="45720" rIns="91440" bIns="45720">
            <a:spAutoFit/>
          </a:bodyPr>
          <a:lstStyle/>
          <a:p>
            <a:pPr algn="ctr"/>
            <a:r>
              <a:rPr lang="it-IT" sz="5400" dirty="0" smtClean="0">
                <a:ln w="0"/>
                <a:solidFill>
                  <a:schemeClr val="accent1"/>
                </a:solidFill>
                <a:effectLst>
                  <a:outerShdw blurRad="38100" dist="25400" dir="5400000" algn="ctr" rotWithShape="0">
                    <a:srgbClr val="6E747A">
                      <a:alpha val="43000"/>
                    </a:srgbClr>
                  </a:outerShdw>
                </a:effectLst>
              </a:rPr>
              <a:t>HOMEPAGE CLIENTE</a:t>
            </a:r>
            <a:endParaRPr lang="it-IT"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3748310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schermata, diagramma, mappa&#10;&#10;Descrizione generata automaticamente">
            <a:extLst>
              <a:ext uri="{FF2B5EF4-FFF2-40B4-BE49-F238E27FC236}">
                <a16:creationId xmlns:a16="http://schemas.microsoft.com/office/drawing/2014/main" id="{90A62157-CEEA-742F-167B-4E8059964BBA}"/>
              </a:ext>
            </a:extLst>
          </p:cNvPr>
          <p:cNvPicPr>
            <a:picLocks noChangeAspect="1"/>
          </p:cNvPicPr>
          <p:nvPr/>
        </p:nvPicPr>
        <p:blipFill>
          <a:blip r:embed="rId2"/>
          <a:stretch>
            <a:fillRect/>
          </a:stretch>
        </p:blipFill>
        <p:spPr>
          <a:xfrm>
            <a:off x="0" y="0"/>
            <a:ext cx="3092231" cy="68617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magine 4" descr="Immagine che contiene testo, mappa, schermata, diagramma&#10;&#10;Descrizione generata automaticamente">
            <a:extLst>
              <a:ext uri="{FF2B5EF4-FFF2-40B4-BE49-F238E27FC236}">
                <a16:creationId xmlns:a16="http://schemas.microsoft.com/office/drawing/2014/main" id="{FBD37D07-9970-8E7C-4CB4-81042DD569B5}"/>
              </a:ext>
            </a:extLst>
          </p:cNvPr>
          <p:cNvPicPr>
            <a:picLocks noChangeAspect="1"/>
          </p:cNvPicPr>
          <p:nvPr/>
        </p:nvPicPr>
        <p:blipFill>
          <a:blip r:embed="rId3"/>
          <a:stretch>
            <a:fillRect/>
          </a:stretch>
        </p:blipFill>
        <p:spPr>
          <a:xfrm>
            <a:off x="3200870" y="2352"/>
            <a:ext cx="3092231" cy="68241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asellaDiTesto 5">
            <a:extLst>
              <a:ext uri="{FF2B5EF4-FFF2-40B4-BE49-F238E27FC236}">
                <a16:creationId xmlns:a16="http://schemas.microsoft.com/office/drawing/2014/main" id="{C6FD704E-372E-CCCC-190B-A6DEB0E87A9D}"/>
              </a:ext>
            </a:extLst>
          </p:cNvPr>
          <p:cNvSpPr txBox="1"/>
          <p:nvPr/>
        </p:nvSpPr>
        <p:spPr>
          <a:xfrm>
            <a:off x="6401740" y="1973839"/>
            <a:ext cx="5653851"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b="1" dirty="0">
                <a:cs typeface="Calibri"/>
              </a:rPr>
              <a:t>Dopo aver cliccato il bottone </a:t>
            </a:r>
            <a:r>
              <a:rPr lang="it-IT" sz="2000" b="1" dirty="0" smtClean="0">
                <a:cs typeface="Calibri"/>
              </a:rPr>
              <a:t>SCEGLI LOCALE </a:t>
            </a:r>
            <a:r>
              <a:rPr lang="it-IT" sz="2000" b="1" dirty="0">
                <a:cs typeface="Calibri"/>
              </a:rPr>
              <a:t>si accede in </a:t>
            </a:r>
            <a:r>
              <a:rPr lang="it-IT" sz="2000" b="1" dirty="0" smtClean="0">
                <a:cs typeface="Calibri"/>
              </a:rPr>
              <a:t>questa sezione, </a:t>
            </a:r>
            <a:r>
              <a:rPr lang="it-IT" sz="2000" b="1" dirty="0">
                <a:cs typeface="Calibri"/>
              </a:rPr>
              <a:t>dove attraverso una </a:t>
            </a:r>
            <a:r>
              <a:rPr lang="it-IT" sz="2000" b="1" dirty="0" err="1" smtClean="0">
                <a:cs typeface="Calibri"/>
              </a:rPr>
              <a:t>geolocalizzazione</a:t>
            </a:r>
            <a:r>
              <a:rPr lang="it-IT" sz="2000" b="1" dirty="0" smtClean="0">
                <a:cs typeface="Calibri"/>
              </a:rPr>
              <a:t> che identifica la posizione </a:t>
            </a:r>
            <a:r>
              <a:rPr lang="it-IT" sz="2000" b="1" dirty="0">
                <a:cs typeface="Calibri"/>
              </a:rPr>
              <a:t>del cliente, potrà vedere i </a:t>
            </a:r>
            <a:r>
              <a:rPr lang="it-IT" sz="2000" b="1" dirty="0" smtClean="0">
                <a:cs typeface="Calibri"/>
              </a:rPr>
              <a:t>locali aperti </a:t>
            </a:r>
            <a:r>
              <a:rPr lang="it-IT" sz="2000" b="1" dirty="0">
                <a:cs typeface="Calibri"/>
              </a:rPr>
              <a:t>nella sua </a:t>
            </a:r>
            <a:r>
              <a:rPr lang="it-IT" sz="2000" b="1" dirty="0" smtClean="0">
                <a:cs typeface="Calibri"/>
              </a:rPr>
              <a:t>zona.</a:t>
            </a:r>
            <a:r>
              <a:rPr lang="it-IT" sz="2000" b="1" dirty="0">
                <a:cs typeface="Calibri"/>
              </a:rPr>
              <a:t> </a:t>
            </a:r>
          </a:p>
          <a:p>
            <a:r>
              <a:rPr lang="it-IT" sz="2000" b="1" dirty="0" smtClean="0">
                <a:cs typeface="Calibri"/>
              </a:rPr>
              <a:t>N.B. Il </a:t>
            </a:r>
            <a:r>
              <a:rPr lang="it-IT" sz="2000" b="1" dirty="0">
                <a:cs typeface="Calibri"/>
              </a:rPr>
              <a:t>cerchio blu </a:t>
            </a:r>
            <a:r>
              <a:rPr lang="it-IT" sz="2000" b="1" dirty="0" smtClean="0">
                <a:cs typeface="Calibri"/>
              </a:rPr>
              <a:t>indica </a:t>
            </a:r>
            <a:r>
              <a:rPr lang="it-IT" sz="2000" b="1" dirty="0">
                <a:cs typeface="Calibri"/>
              </a:rPr>
              <a:t>il raggio di </a:t>
            </a:r>
            <a:r>
              <a:rPr lang="it-IT" sz="2000" b="1" dirty="0" smtClean="0">
                <a:cs typeface="Calibri"/>
              </a:rPr>
              <a:t>azione, </a:t>
            </a:r>
            <a:r>
              <a:rPr lang="it-IT" sz="2000" b="1" dirty="0">
                <a:cs typeface="Calibri"/>
              </a:rPr>
              <a:t>mentre il segnale rosso </a:t>
            </a:r>
            <a:r>
              <a:rPr lang="it-IT" sz="2000" b="1" dirty="0" smtClean="0">
                <a:cs typeface="Calibri"/>
              </a:rPr>
              <a:t>indica un </a:t>
            </a:r>
            <a:r>
              <a:rPr lang="it-IT" sz="2000" b="1" dirty="0">
                <a:cs typeface="Calibri"/>
              </a:rPr>
              <a:t>locale trovato e </a:t>
            </a:r>
            <a:r>
              <a:rPr lang="it-IT" sz="2000" b="1" dirty="0" smtClean="0">
                <a:cs typeface="Calibri"/>
              </a:rPr>
              <a:t>cliccandoci </a:t>
            </a:r>
            <a:r>
              <a:rPr lang="it-IT" sz="2000" b="1" dirty="0">
                <a:cs typeface="Calibri"/>
              </a:rPr>
              <a:t>sopra si </a:t>
            </a:r>
            <a:r>
              <a:rPr lang="it-IT" sz="2000" b="1" dirty="0" smtClean="0">
                <a:cs typeface="Calibri"/>
              </a:rPr>
              <a:t>leggerà </a:t>
            </a:r>
            <a:r>
              <a:rPr lang="it-IT" sz="2000" b="1" dirty="0">
                <a:cs typeface="Calibri"/>
              </a:rPr>
              <a:t>il nome del </a:t>
            </a:r>
            <a:r>
              <a:rPr lang="it-IT" sz="2000" b="1" dirty="0" smtClean="0">
                <a:cs typeface="Calibri"/>
              </a:rPr>
              <a:t>locale.</a:t>
            </a:r>
            <a:endParaRPr lang="it-IT" sz="2000" b="1" dirty="0">
              <a:cs typeface="Calibri"/>
            </a:endParaRPr>
          </a:p>
        </p:txBody>
      </p:sp>
      <p:sp>
        <p:nvSpPr>
          <p:cNvPr id="3" name="Rettangolo 2"/>
          <p:cNvSpPr/>
          <p:nvPr/>
        </p:nvSpPr>
        <p:spPr>
          <a:xfrm>
            <a:off x="7030435" y="470320"/>
            <a:ext cx="4396460" cy="923330"/>
          </a:xfrm>
          <a:prstGeom prst="rect">
            <a:avLst/>
          </a:prstGeom>
          <a:noFill/>
        </p:spPr>
        <p:txBody>
          <a:bodyPr wrap="none" lIns="91440" tIns="45720" rIns="91440" bIns="45720">
            <a:spAutoFit/>
          </a:bodyPr>
          <a:lstStyle/>
          <a:p>
            <a:pPr algn="ctr"/>
            <a:r>
              <a:rPr lang="it-IT" sz="5400" dirty="0" smtClean="0">
                <a:ln w="0"/>
                <a:solidFill>
                  <a:schemeClr val="accent1"/>
                </a:solidFill>
                <a:effectLst>
                  <a:outerShdw blurRad="38100" dist="25400" dir="5400000" algn="ctr" rotWithShape="0">
                    <a:srgbClr val="6E747A">
                      <a:alpha val="43000"/>
                    </a:srgbClr>
                  </a:outerShdw>
                </a:effectLst>
              </a:rPr>
              <a:t>SCEGLI LOCALE</a:t>
            </a:r>
            <a:endParaRPr lang="it-IT"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6616298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00194395-E66E-4EA9-C16D-553929A363E1}"/>
              </a:ext>
            </a:extLst>
          </p:cNvPr>
          <p:cNvSpPr txBox="1"/>
          <p:nvPr/>
        </p:nvSpPr>
        <p:spPr>
          <a:xfrm>
            <a:off x="6277486" y="864106"/>
            <a:ext cx="5663259"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b="1" dirty="0">
                <a:cs typeface="Calibri"/>
              </a:rPr>
              <a:t>Tenendo premuto il segnale rosso si accede al menù del locale dove </a:t>
            </a:r>
            <a:r>
              <a:rPr lang="it-IT" sz="2000" b="1" dirty="0" smtClean="0">
                <a:cs typeface="Calibri"/>
              </a:rPr>
              <a:t>inseriamo il luogo di consegna, la possibilità di </a:t>
            </a:r>
            <a:r>
              <a:rPr lang="it-IT" sz="2000" b="1" dirty="0">
                <a:cs typeface="Calibri"/>
              </a:rPr>
              <a:t>aggiungere o </a:t>
            </a:r>
            <a:r>
              <a:rPr lang="it-IT" sz="2000" b="1" dirty="0" smtClean="0">
                <a:cs typeface="Calibri"/>
              </a:rPr>
              <a:t>ridurre i piatti </a:t>
            </a:r>
            <a:r>
              <a:rPr lang="it-IT" sz="2000" b="1" dirty="0">
                <a:cs typeface="Calibri"/>
              </a:rPr>
              <a:t>con i bottoni + e – </a:t>
            </a:r>
            <a:r>
              <a:rPr lang="it-IT" sz="2000" b="1" dirty="0" smtClean="0">
                <a:cs typeface="Calibri"/>
              </a:rPr>
              <a:t>, e effettuare il pagamento </a:t>
            </a:r>
            <a:r>
              <a:rPr lang="it-IT" sz="2000" b="1" dirty="0">
                <a:cs typeface="Calibri"/>
              </a:rPr>
              <a:t>con il </a:t>
            </a:r>
            <a:r>
              <a:rPr lang="it-IT" sz="2000" b="1" dirty="0" smtClean="0">
                <a:cs typeface="Calibri"/>
              </a:rPr>
              <a:t>bottone di colore rosso </a:t>
            </a:r>
            <a:r>
              <a:rPr lang="it-IT" sz="2000" b="1" dirty="0">
                <a:cs typeface="Calibri"/>
              </a:rPr>
              <a:t>del pagamento</a:t>
            </a:r>
          </a:p>
          <a:p>
            <a:r>
              <a:rPr lang="it-IT" sz="2000" b="1" dirty="0">
                <a:cs typeface="Calibri"/>
              </a:rPr>
              <a:t>Poi abbiamo </a:t>
            </a:r>
            <a:r>
              <a:rPr lang="it-IT" sz="2000" b="1" dirty="0" smtClean="0">
                <a:cs typeface="Calibri"/>
              </a:rPr>
              <a:t>i bottoni: </a:t>
            </a:r>
          </a:p>
          <a:p>
            <a:r>
              <a:rPr lang="it-IT" sz="2000" b="1" dirty="0" smtClean="0">
                <a:cs typeface="Calibri"/>
              </a:rPr>
              <a:t>ORDINA per effettuare l’ordine.</a:t>
            </a:r>
          </a:p>
          <a:p>
            <a:r>
              <a:rPr lang="it-IT" sz="2000" b="1" dirty="0" smtClean="0">
                <a:cs typeface="Calibri"/>
              </a:rPr>
              <a:t>MODIFICA ORDINE </a:t>
            </a:r>
            <a:r>
              <a:rPr lang="it-IT" sz="2000" b="1" dirty="0">
                <a:cs typeface="Calibri"/>
              </a:rPr>
              <a:t>per modificare </a:t>
            </a:r>
            <a:r>
              <a:rPr lang="it-IT" sz="2000" b="1" dirty="0" smtClean="0">
                <a:cs typeface="Calibri"/>
              </a:rPr>
              <a:t>l'ordine appena effettuato</a:t>
            </a:r>
            <a:r>
              <a:rPr lang="it-IT" sz="2000" b="1" dirty="0">
                <a:cs typeface="Calibri"/>
              </a:rPr>
              <a:t>.</a:t>
            </a:r>
            <a:r>
              <a:rPr lang="it-IT" sz="2000" b="1" dirty="0" smtClean="0">
                <a:cs typeface="Calibri"/>
              </a:rPr>
              <a:t> </a:t>
            </a:r>
          </a:p>
          <a:p>
            <a:r>
              <a:rPr lang="it-IT" sz="2000" b="1" smtClean="0">
                <a:cs typeface="Calibri"/>
              </a:rPr>
              <a:t>LUOGO DI CONSEGNA.</a:t>
            </a:r>
            <a:endParaRPr lang="it-IT" sz="2000" b="1" dirty="0" smtClean="0">
              <a:cs typeface="Calibri"/>
            </a:endParaRPr>
          </a:p>
          <a:p>
            <a:r>
              <a:rPr lang="it-IT" sz="2000" b="1" dirty="0" smtClean="0">
                <a:cs typeface="Calibri"/>
              </a:rPr>
              <a:t>MODIFICA PIATTO.</a:t>
            </a:r>
          </a:p>
          <a:p>
            <a:r>
              <a:rPr lang="it-IT" sz="2000" b="1" dirty="0" smtClean="0">
                <a:cs typeface="Calibri"/>
              </a:rPr>
              <a:t>ELIMINA UN PIATTO.</a:t>
            </a:r>
            <a:endParaRPr lang="it-IT" sz="2000" b="1" dirty="0">
              <a:cs typeface="Calibri"/>
            </a:endParaRPr>
          </a:p>
          <a:p>
            <a:r>
              <a:rPr lang="it-IT" sz="2000" b="1" dirty="0" smtClean="0">
                <a:cs typeface="Calibri"/>
              </a:rPr>
              <a:t>SCRIVI RECENSIONE.</a:t>
            </a:r>
          </a:p>
          <a:p>
            <a:r>
              <a:rPr lang="it-IT" sz="2000" b="1" dirty="0" smtClean="0">
                <a:cs typeface="Calibri"/>
              </a:rPr>
              <a:t>CARRELLO.</a:t>
            </a:r>
            <a:endParaRPr lang="it-IT" sz="2000" b="1" dirty="0">
              <a:cs typeface="Calibri"/>
            </a:endParaRPr>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3086100"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magin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91386" y="0"/>
            <a:ext cx="3086100"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932386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elettronica, schermata, schermo&#10;&#10;Descrizione generata automaticamente">
            <a:extLst>
              <a:ext uri="{FF2B5EF4-FFF2-40B4-BE49-F238E27FC236}">
                <a16:creationId xmlns:a16="http://schemas.microsoft.com/office/drawing/2014/main" id="{AA73C855-69C8-E613-A9E5-0F77B4796390}"/>
              </a:ext>
            </a:extLst>
          </p:cNvPr>
          <p:cNvPicPr>
            <a:picLocks noChangeAspect="1"/>
          </p:cNvPicPr>
          <p:nvPr/>
        </p:nvPicPr>
        <p:blipFill>
          <a:blip r:embed="rId2"/>
          <a:stretch>
            <a:fillRect/>
          </a:stretch>
        </p:blipFill>
        <p:spPr>
          <a:xfrm>
            <a:off x="2688" y="3024"/>
            <a:ext cx="3073416" cy="68523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magine 4" descr="Immagine che contiene testo, elettronica, schermata, schermo&#10;&#10;Descrizione generata automaticamente">
            <a:extLst>
              <a:ext uri="{FF2B5EF4-FFF2-40B4-BE49-F238E27FC236}">
                <a16:creationId xmlns:a16="http://schemas.microsoft.com/office/drawing/2014/main" id="{4E1DEF3B-CB49-71F8-A471-66FC85EFD46E}"/>
              </a:ext>
            </a:extLst>
          </p:cNvPr>
          <p:cNvPicPr>
            <a:picLocks noChangeAspect="1"/>
          </p:cNvPicPr>
          <p:nvPr/>
        </p:nvPicPr>
        <p:blipFill>
          <a:blip r:embed="rId3"/>
          <a:stretch>
            <a:fillRect/>
          </a:stretch>
        </p:blipFill>
        <p:spPr>
          <a:xfrm>
            <a:off x="6392669" y="-4032"/>
            <a:ext cx="3082824" cy="68617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Immagine 5" descr="Immagine che contiene testo, elettronica, schermata, schermo&#10;&#10;Descrizione generata automaticamente">
            <a:extLst>
              <a:ext uri="{FF2B5EF4-FFF2-40B4-BE49-F238E27FC236}">
                <a16:creationId xmlns:a16="http://schemas.microsoft.com/office/drawing/2014/main" id="{92B69F84-E7AC-0AA6-9C0E-E322550FEB22}"/>
              </a:ext>
            </a:extLst>
          </p:cNvPr>
          <p:cNvPicPr>
            <a:picLocks noChangeAspect="1"/>
          </p:cNvPicPr>
          <p:nvPr/>
        </p:nvPicPr>
        <p:blipFill>
          <a:blip r:embed="rId4"/>
          <a:stretch>
            <a:fillRect/>
          </a:stretch>
        </p:blipFill>
        <p:spPr>
          <a:xfrm>
            <a:off x="3209943" y="-3696"/>
            <a:ext cx="3073416" cy="68617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CasellaDiTesto 6">
            <a:extLst>
              <a:ext uri="{FF2B5EF4-FFF2-40B4-BE49-F238E27FC236}">
                <a16:creationId xmlns:a16="http://schemas.microsoft.com/office/drawing/2014/main" id="{09A23416-5F96-6A48-57F3-A63D7DF65A0C}"/>
              </a:ext>
            </a:extLst>
          </p:cNvPr>
          <p:cNvSpPr txBox="1"/>
          <p:nvPr/>
        </p:nvSpPr>
        <p:spPr>
          <a:xfrm>
            <a:off x="9557925" y="37629"/>
            <a:ext cx="2540000"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b="1" dirty="0">
                <a:ea typeface="Calibri"/>
                <a:cs typeface="Calibri"/>
              </a:rPr>
              <a:t>Queste 3 sezioni si accedono </a:t>
            </a:r>
            <a:r>
              <a:rPr lang="it-IT" sz="2000" b="1" dirty="0" smtClean="0">
                <a:ea typeface="Calibri"/>
                <a:cs typeface="Calibri"/>
              </a:rPr>
              <a:t>cliccando attraverso </a:t>
            </a:r>
            <a:r>
              <a:rPr lang="it-IT" sz="2000" b="1" dirty="0">
                <a:ea typeface="Calibri"/>
                <a:cs typeface="Calibri"/>
              </a:rPr>
              <a:t>i bottoni </a:t>
            </a:r>
            <a:r>
              <a:rPr lang="it-IT" sz="2000" b="1" dirty="0" smtClean="0">
                <a:ea typeface="Calibri"/>
                <a:cs typeface="Calibri"/>
              </a:rPr>
              <a:t>SCRIVI RECENSIONE MODIFICA PIATTO </a:t>
            </a:r>
            <a:r>
              <a:rPr lang="it-IT" sz="2000" b="1" dirty="0">
                <a:ea typeface="Calibri"/>
                <a:cs typeface="Calibri"/>
              </a:rPr>
              <a:t>ed </a:t>
            </a:r>
            <a:r>
              <a:rPr lang="it-IT" sz="2000" b="1" dirty="0" smtClean="0">
                <a:ea typeface="Calibri"/>
                <a:cs typeface="Calibri"/>
              </a:rPr>
              <a:t>ELIMINA UN PIATTO.</a:t>
            </a:r>
            <a:endParaRPr lang="it-IT" sz="2000" b="1" dirty="0">
              <a:ea typeface="Calibri"/>
              <a:cs typeface="Calibri"/>
            </a:endParaRPr>
          </a:p>
          <a:p>
            <a:r>
              <a:rPr lang="it-IT" sz="2000" b="1" dirty="0">
                <a:ea typeface="Calibri"/>
                <a:cs typeface="Calibri"/>
              </a:rPr>
              <a:t>Tutte le 3 sezioni sono dei </a:t>
            </a:r>
            <a:r>
              <a:rPr lang="it-IT" sz="2000" b="1" dirty="0" err="1">
                <a:ea typeface="Calibri"/>
                <a:cs typeface="Calibri"/>
              </a:rPr>
              <a:t>form</a:t>
            </a:r>
            <a:r>
              <a:rPr lang="it-IT" sz="2000" b="1" dirty="0">
                <a:ea typeface="Calibri"/>
                <a:cs typeface="Calibri"/>
              </a:rPr>
              <a:t> uno per scrivere una recensione sia per il locale che per il rider uno per modificare un piatto con altri ingredienti e uno per eliminare un prodotto dall'ordine</a:t>
            </a:r>
          </a:p>
        </p:txBody>
      </p:sp>
    </p:spTree>
    <p:extLst>
      <p:ext uri="{BB962C8B-B14F-4D97-AF65-F5344CB8AC3E}">
        <p14:creationId xmlns:p14="http://schemas.microsoft.com/office/powerpoint/2010/main" val="28154421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3086100"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asellaDiTesto 3"/>
          <p:cNvSpPr txBox="1"/>
          <p:nvPr/>
        </p:nvSpPr>
        <p:spPr>
          <a:xfrm>
            <a:off x="3235570" y="79132"/>
            <a:ext cx="8502162" cy="1015663"/>
          </a:xfrm>
          <a:prstGeom prst="rect">
            <a:avLst/>
          </a:prstGeom>
          <a:noFill/>
        </p:spPr>
        <p:txBody>
          <a:bodyPr wrap="square" rtlCol="0">
            <a:spAutoFit/>
          </a:bodyPr>
          <a:lstStyle/>
          <a:p>
            <a:r>
              <a:rPr lang="it-IT" sz="2000" b="1" dirty="0" smtClean="0"/>
              <a:t>Questa sezione si accede attraverso il bottone CARRELLO qui si può vedere l’ordine effettuato dal cliente, qui il cliente procedere al pagamento cliccando il bottone CONFERMA E PAGA</a:t>
            </a:r>
            <a:endParaRPr lang="it-IT" sz="2000" b="1" dirty="0"/>
          </a:p>
        </p:txBody>
      </p:sp>
    </p:spTree>
    <p:extLst>
      <p:ext uri="{BB962C8B-B14F-4D97-AF65-F5344CB8AC3E}">
        <p14:creationId xmlns:p14="http://schemas.microsoft.com/office/powerpoint/2010/main" val="402796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descr="Immagine che contiene testo, elettronica, schermata, software&#10;&#10;Descrizione generata automaticamente">
            <a:extLst>
              <a:ext uri="{FF2B5EF4-FFF2-40B4-BE49-F238E27FC236}">
                <a16:creationId xmlns:a16="http://schemas.microsoft.com/office/drawing/2014/main" id="{1961A15A-7AE2-B93B-CD93-4338F27E6688}"/>
              </a:ext>
            </a:extLst>
          </p:cNvPr>
          <p:cNvPicPr>
            <a:picLocks noChangeAspect="1"/>
          </p:cNvPicPr>
          <p:nvPr/>
        </p:nvPicPr>
        <p:blipFill>
          <a:blip r:embed="rId2"/>
          <a:stretch>
            <a:fillRect/>
          </a:stretch>
        </p:blipFill>
        <p:spPr>
          <a:xfrm>
            <a:off x="-3301" y="2823"/>
            <a:ext cx="3485055" cy="68523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CasellaDiTesto 6">
            <a:extLst>
              <a:ext uri="{FF2B5EF4-FFF2-40B4-BE49-F238E27FC236}">
                <a16:creationId xmlns:a16="http://schemas.microsoft.com/office/drawing/2014/main" id="{5925DA43-A29E-C84A-AE13-EB8EF8B8887B}"/>
              </a:ext>
            </a:extLst>
          </p:cNvPr>
          <p:cNvSpPr txBox="1"/>
          <p:nvPr/>
        </p:nvSpPr>
        <p:spPr>
          <a:xfrm>
            <a:off x="3622431" y="193431"/>
            <a:ext cx="826416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b="1" dirty="0">
                <a:ea typeface="Calibri"/>
                <a:cs typeface="Calibri"/>
              </a:rPr>
              <a:t>Questa sezione si accede cliccando il bottone </a:t>
            </a:r>
            <a:r>
              <a:rPr lang="it-IT" sz="2000" b="1" dirty="0" smtClean="0">
                <a:ea typeface="Calibri"/>
                <a:cs typeface="Calibri"/>
              </a:rPr>
              <a:t>CONFERMA </a:t>
            </a:r>
            <a:r>
              <a:rPr lang="it-IT" sz="2000" b="1" smtClean="0">
                <a:ea typeface="Calibri"/>
                <a:cs typeface="Calibri"/>
              </a:rPr>
              <a:t>E PAGA qui </a:t>
            </a:r>
            <a:r>
              <a:rPr lang="it-IT" sz="2000" b="1" dirty="0">
                <a:ea typeface="Calibri"/>
                <a:cs typeface="Calibri"/>
              </a:rPr>
              <a:t>dobbiamo accedere al sito </a:t>
            </a:r>
            <a:r>
              <a:rPr lang="it-IT" sz="2000" b="1" dirty="0" err="1">
                <a:ea typeface="Calibri"/>
                <a:cs typeface="Calibri"/>
              </a:rPr>
              <a:t>paypal</a:t>
            </a:r>
            <a:r>
              <a:rPr lang="it-IT" sz="2000" b="1" dirty="0">
                <a:ea typeface="Calibri"/>
                <a:cs typeface="Calibri"/>
              </a:rPr>
              <a:t> per poter pagare il nostro ordine</a:t>
            </a:r>
            <a:endParaRPr lang="it-IT" sz="2000" b="1" dirty="0"/>
          </a:p>
        </p:txBody>
      </p:sp>
    </p:spTree>
    <p:extLst>
      <p:ext uri="{BB962C8B-B14F-4D97-AF65-F5344CB8AC3E}">
        <p14:creationId xmlns:p14="http://schemas.microsoft.com/office/powerpoint/2010/main" val="29929853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406627" y="2967335"/>
            <a:ext cx="11378757" cy="923330"/>
          </a:xfrm>
          <a:prstGeom prst="rect">
            <a:avLst/>
          </a:prstGeom>
          <a:noFill/>
        </p:spPr>
        <p:txBody>
          <a:bodyPr wrap="none" lIns="91440" tIns="45720" rIns="91440" bIns="45720">
            <a:spAutoFit/>
            <a:scene3d>
              <a:camera prst="isometricOffAxis2Left"/>
              <a:lightRig rig="threePt" dir="t"/>
            </a:scene3d>
          </a:bodyPr>
          <a:lstStyle/>
          <a:p>
            <a:pPr algn="ctr"/>
            <a:r>
              <a:rPr lang="it-IT" sz="5400" dirty="0" smtClean="0">
                <a:ln w="0">
                  <a:solidFill>
                    <a:schemeClr val="tx1"/>
                  </a:solidFill>
                </a:ln>
                <a:solidFill>
                  <a:srgbClr val="FF0000"/>
                </a:solidFill>
                <a:effectLst>
                  <a:outerShdw blurRad="38100" dist="19050" dir="2700000" algn="tl" rotWithShape="0">
                    <a:schemeClr val="dk1">
                      <a:alpha val="40000"/>
                    </a:schemeClr>
                  </a:outerShdw>
                </a:effectLst>
              </a:rPr>
              <a:t>DESCRIZIONE DELLE SEZIONI DEI LOCALI</a:t>
            </a:r>
            <a:endParaRPr lang="it-IT" sz="5400" b="0" cap="none" spc="0" dirty="0">
              <a:ln w="0">
                <a:solidFill>
                  <a:schemeClr val="tx1"/>
                </a:solidFill>
              </a:ln>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203018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schermata, cartone animato, giocattolo&#10;&#10;Descrizione generata automaticamente">
            <a:extLst>
              <a:ext uri="{FF2B5EF4-FFF2-40B4-BE49-F238E27FC236}">
                <a16:creationId xmlns:a16="http://schemas.microsoft.com/office/drawing/2014/main" id="{F13E9FA2-B454-68A2-AEA5-78D2BC7F9CBD}"/>
              </a:ext>
            </a:extLst>
          </p:cNvPr>
          <p:cNvPicPr>
            <a:picLocks noChangeAspect="1"/>
          </p:cNvPicPr>
          <p:nvPr/>
        </p:nvPicPr>
        <p:blipFill>
          <a:blip r:embed="rId2"/>
          <a:stretch>
            <a:fillRect/>
          </a:stretch>
        </p:blipFill>
        <p:spPr>
          <a:xfrm>
            <a:off x="-3301" y="2822"/>
            <a:ext cx="3054602" cy="68523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CasellaDiTesto 4">
            <a:extLst>
              <a:ext uri="{FF2B5EF4-FFF2-40B4-BE49-F238E27FC236}">
                <a16:creationId xmlns:a16="http://schemas.microsoft.com/office/drawing/2014/main" id="{3B53C07B-C2CD-FCA0-91E2-93E3BE49BDFF}"/>
              </a:ext>
            </a:extLst>
          </p:cNvPr>
          <p:cNvSpPr txBox="1"/>
          <p:nvPr/>
        </p:nvSpPr>
        <p:spPr>
          <a:xfrm>
            <a:off x="3125719" y="2563482"/>
            <a:ext cx="8880592"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b="1" dirty="0">
                <a:ea typeface="Calibri"/>
                <a:cs typeface="Calibri"/>
              </a:rPr>
              <a:t>Questa è la pagina del locale dove prima di caricare il menù bisogna </a:t>
            </a:r>
            <a:r>
              <a:rPr lang="it-IT" sz="2000" b="1" dirty="0" smtClean="0">
                <a:ea typeface="Calibri"/>
                <a:cs typeface="Calibri"/>
              </a:rPr>
              <a:t>pagare un abbonamento </a:t>
            </a:r>
            <a:r>
              <a:rPr lang="it-IT" sz="2000" b="1" dirty="0">
                <a:ea typeface="Calibri"/>
                <a:cs typeface="Calibri"/>
              </a:rPr>
              <a:t>cliccando l'apposito </a:t>
            </a:r>
            <a:r>
              <a:rPr lang="it-IT" sz="2000" b="1" dirty="0" smtClean="0">
                <a:ea typeface="Calibri"/>
                <a:cs typeface="Calibri"/>
              </a:rPr>
              <a:t>bottone.</a:t>
            </a:r>
          </a:p>
          <a:p>
            <a:r>
              <a:rPr lang="it-IT" sz="2000" b="1" dirty="0" smtClean="0">
                <a:ea typeface="Calibri"/>
                <a:cs typeface="Calibri"/>
              </a:rPr>
              <a:t>Una volta effettuato </a:t>
            </a:r>
            <a:r>
              <a:rPr lang="it-IT" sz="2000" b="1" dirty="0">
                <a:ea typeface="Calibri"/>
                <a:cs typeface="Calibri"/>
              </a:rPr>
              <a:t>i</a:t>
            </a:r>
            <a:r>
              <a:rPr lang="it-IT" sz="2000" b="1" dirty="0" smtClean="0">
                <a:ea typeface="Calibri"/>
                <a:cs typeface="Calibri"/>
              </a:rPr>
              <a:t>l pagamento abbiamo la possibilità di creare il nostro menù con l’apposito bottone </a:t>
            </a:r>
            <a:r>
              <a:rPr lang="it-IT" sz="2000" b="1" dirty="0">
                <a:ea typeface="Calibri"/>
                <a:cs typeface="Calibri"/>
              </a:rPr>
              <a:t>INSERISCI MENÙ</a:t>
            </a:r>
            <a:endParaRPr lang="it-IT" sz="2000" b="1" dirty="0" smtClean="0">
              <a:ea typeface="Calibri"/>
              <a:cs typeface="Calibri"/>
            </a:endParaRPr>
          </a:p>
          <a:p>
            <a:r>
              <a:rPr lang="it-IT" sz="2000" b="1" dirty="0" smtClean="0">
                <a:ea typeface="Calibri"/>
                <a:cs typeface="Calibri"/>
              </a:rPr>
              <a:t>poi vi sono altri bottoni </a:t>
            </a:r>
            <a:r>
              <a:rPr lang="it-IT" sz="2000" b="1" dirty="0">
                <a:ea typeface="Calibri"/>
                <a:cs typeface="Calibri"/>
              </a:rPr>
              <a:t>per il </a:t>
            </a:r>
            <a:r>
              <a:rPr lang="it-IT" sz="2000" b="1" dirty="0" smtClean="0">
                <a:ea typeface="Calibri"/>
                <a:cs typeface="Calibri"/>
              </a:rPr>
              <a:t>menù:</a:t>
            </a:r>
          </a:p>
          <a:p>
            <a:r>
              <a:rPr lang="it-IT" sz="2000" b="1" dirty="0" smtClean="0">
                <a:ea typeface="Calibri"/>
                <a:cs typeface="Calibri"/>
              </a:rPr>
              <a:t>MODIFICA PIATTO </a:t>
            </a:r>
            <a:r>
              <a:rPr lang="it-IT" sz="2000" b="1" dirty="0">
                <a:ea typeface="Calibri"/>
                <a:cs typeface="Calibri"/>
              </a:rPr>
              <a:t>DAL MENÙ</a:t>
            </a:r>
            <a:endParaRPr lang="it-IT" sz="2000" b="1" dirty="0" smtClean="0">
              <a:ea typeface="Calibri"/>
              <a:cs typeface="Calibri"/>
            </a:endParaRPr>
          </a:p>
          <a:p>
            <a:r>
              <a:rPr lang="it-IT" sz="2000" b="1" dirty="0" smtClean="0">
                <a:ea typeface="Calibri"/>
                <a:cs typeface="Calibri"/>
              </a:rPr>
              <a:t>ELIMINA PIATTO </a:t>
            </a:r>
            <a:r>
              <a:rPr lang="it-IT" sz="2000" b="1" dirty="0">
                <a:ea typeface="Calibri"/>
                <a:cs typeface="Calibri"/>
              </a:rPr>
              <a:t>DAL MENÙ</a:t>
            </a:r>
            <a:endParaRPr lang="it-IT" sz="2000" b="1" dirty="0" smtClean="0">
              <a:ea typeface="Calibri"/>
              <a:cs typeface="Calibri"/>
            </a:endParaRPr>
          </a:p>
          <a:p>
            <a:r>
              <a:rPr lang="it-IT" sz="2000" b="1" dirty="0" smtClean="0">
                <a:ea typeface="Calibri"/>
                <a:cs typeface="Calibri"/>
              </a:rPr>
              <a:t>ACCETTA/RIFIUTA ORDINI</a:t>
            </a:r>
          </a:p>
          <a:p>
            <a:r>
              <a:rPr lang="it-IT" sz="2000" b="1" dirty="0" smtClean="0">
                <a:ea typeface="Calibri"/>
                <a:cs typeface="Calibri"/>
              </a:rPr>
              <a:t>ELIMINA PROFILO</a:t>
            </a:r>
          </a:p>
          <a:p>
            <a:r>
              <a:rPr lang="it-IT" sz="2000" b="1" dirty="0" smtClean="0">
                <a:ea typeface="Calibri"/>
                <a:cs typeface="Calibri"/>
              </a:rPr>
              <a:t>MODIFICA PROFILO</a:t>
            </a:r>
          </a:p>
        </p:txBody>
      </p:sp>
      <p:sp>
        <p:nvSpPr>
          <p:cNvPr id="2" name="Rettangolo 1"/>
          <p:cNvSpPr/>
          <p:nvPr/>
        </p:nvSpPr>
        <p:spPr>
          <a:xfrm>
            <a:off x="4334632" y="364812"/>
            <a:ext cx="5773568" cy="923330"/>
          </a:xfrm>
          <a:prstGeom prst="rect">
            <a:avLst/>
          </a:prstGeom>
          <a:noFill/>
        </p:spPr>
        <p:txBody>
          <a:bodyPr wrap="none" lIns="91440" tIns="45720" rIns="91440" bIns="45720">
            <a:spAutoFit/>
          </a:bodyPr>
          <a:lstStyle/>
          <a:p>
            <a:pPr algn="ctr"/>
            <a:r>
              <a:rPr lang="it-IT" sz="5400" dirty="0" smtClean="0">
                <a:ln w="0"/>
                <a:solidFill>
                  <a:schemeClr val="accent1"/>
                </a:solidFill>
                <a:effectLst>
                  <a:outerShdw blurRad="38100" dist="25400" dir="5400000" algn="ctr" rotWithShape="0">
                    <a:srgbClr val="6E747A">
                      <a:alpha val="43000"/>
                    </a:srgbClr>
                  </a:outerShdw>
                </a:effectLst>
              </a:rPr>
              <a:t>HOMEPAGE LOCALE</a:t>
            </a:r>
            <a:endParaRPr lang="it-IT"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0669194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egnaposto contenuto 5" descr="Immagine che contiene giocattolo&#10;&#10;Descrizione generata automaticamente">
            <a:extLst>
              <a:ext uri="{FF2B5EF4-FFF2-40B4-BE49-F238E27FC236}">
                <a16:creationId xmlns:a16="http://schemas.microsoft.com/office/drawing/2014/main" id="{4B6F7068-F3DB-39B3-B8E3-47BE49A557A7}"/>
              </a:ext>
            </a:extLst>
          </p:cNvPr>
          <p:cNvPicPr>
            <a:picLocks noGrp="1" noChangeAspect="1"/>
          </p:cNvPicPr>
          <p:nvPr>
            <p:ph idx="1"/>
          </p:nvPr>
        </p:nvPicPr>
        <p:blipFill>
          <a:blip r:embed="rId2"/>
          <a:stretch>
            <a:fillRect/>
          </a:stretch>
        </p:blipFill>
        <p:spPr>
          <a:xfrm>
            <a:off x="2400300" y="65304"/>
            <a:ext cx="6877437" cy="3657815"/>
          </a:xfrm>
        </p:spPr>
      </p:pic>
      <p:sp>
        <p:nvSpPr>
          <p:cNvPr id="7" name="CasellaDiTesto 6">
            <a:extLst>
              <a:ext uri="{FF2B5EF4-FFF2-40B4-BE49-F238E27FC236}">
                <a16:creationId xmlns:a16="http://schemas.microsoft.com/office/drawing/2014/main" id="{08A7F9BA-D018-A9C1-F342-2F30FE699E90}"/>
              </a:ext>
            </a:extLst>
          </p:cNvPr>
          <p:cNvSpPr txBox="1"/>
          <p:nvPr/>
        </p:nvSpPr>
        <p:spPr>
          <a:xfrm>
            <a:off x="47038" y="4095189"/>
            <a:ext cx="5439362"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200" b="1" dirty="0">
                <a:cs typeface="Calibri"/>
              </a:rPr>
              <a:t>Membri progetto: </a:t>
            </a:r>
            <a:endParaRPr lang="it-IT" sz="2200" b="1" dirty="0" smtClean="0">
              <a:cs typeface="Calibri"/>
            </a:endParaRPr>
          </a:p>
          <a:p>
            <a:endParaRPr lang="it-IT" sz="2200" b="1" dirty="0">
              <a:cs typeface="Calibri"/>
            </a:endParaRPr>
          </a:p>
          <a:p>
            <a:r>
              <a:rPr lang="it-IT" sz="2200" b="1" dirty="0">
                <a:solidFill>
                  <a:srgbClr val="000000"/>
                </a:solidFill>
                <a:cs typeface="Calibri" panose="020F0502020204030204"/>
              </a:rPr>
              <a:t>Salvatore De Rosa, Matricola: 0124001981</a:t>
            </a:r>
            <a:endParaRPr lang="it-IT" sz="2200" b="1" dirty="0">
              <a:cs typeface="Calibri"/>
            </a:endParaRPr>
          </a:p>
          <a:p>
            <a:r>
              <a:rPr lang="it-IT" sz="2200" b="1" dirty="0">
                <a:solidFill>
                  <a:srgbClr val="000000"/>
                </a:solidFill>
                <a:cs typeface="Calibri" panose="020F0502020204030204"/>
              </a:rPr>
              <a:t>Mario de Leo, Matricola</a:t>
            </a:r>
            <a:r>
              <a:rPr lang="it-IT" sz="2200" b="1" dirty="0" smtClean="0">
                <a:solidFill>
                  <a:srgbClr val="000000"/>
                </a:solidFill>
                <a:cs typeface="Calibri" panose="020F0502020204030204"/>
              </a:rPr>
              <a:t>: 0124001945</a:t>
            </a:r>
            <a:endParaRPr lang="it-IT" sz="2200" b="1" dirty="0">
              <a:cs typeface="Calibri"/>
            </a:endParaRPr>
          </a:p>
          <a:p>
            <a:r>
              <a:rPr lang="it-IT" sz="2200" b="1" dirty="0">
                <a:cs typeface="Calibri"/>
              </a:rPr>
              <a:t>Pasquale </a:t>
            </a:r>
            <a:r>
              <a:rPr lang="it-IT" sz="2200" b="1" dirty="0" smtClean="0">
                <a:cs typeface="Calibri"/>
              </a:rPr>
              <a:t>Ferrandino, Matricola: </a:t>
            </a:r>
            <a:r>
              <a:rPr lang="it-IT" sz="2200" b="1" dirty="0">
                <a:cs typeface="Calibri"/>
              </a:rPr>
              <a:t>0124001857</a:t>
            </a:r>
          </a:p>
        </p:txBody>
      </p:sp>
      <p:sp>
        <p:nvSpPr>
          <p:cNvPr id="8" name="CasellaDiTesto 7">
            <a:extLst>
              <a:ext uri="{FF2B5EF4-FFF2-40B4-BE49-F238E27FC236}">
                <a16:creationId xmlns:a16="http://schemas.microsoft.com/office/drawing/2014/main" id="{7023AAA5-61DB-FEC2-D41B-018A4E474A81}"/>
              </a:ext>
            </a:extLst>
          </p:cNvPr>
          <p:cNvSpPr txBox="1"/>
          <p:nvPr/>
        </p:nvSpPr>
        <p:spPr>
          <a:xfrm>
            <a:off x="5486400" y="3723119"/>
            <a:ext cx="6462888" cy="24006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200" b="1" dirty="0">
                <a:cs typeface="Calibri"/>
              </a:rPr>
              <a:t>Software utilizzati:</a:t>
            </a:r>
          </a:p>
          <a:p>
            <a:r>
              <a:rPr lang="it-IT" sz="2200" b="1" dirty="0">
                <a:cs typeface="Calibri"/>
              </a:rPr>
              <a:t>MIT </a:t>
            </a:r>
            <a:r>
              <a:rPr lang="it-IT" sz="2200" b="1" dirty="0" err="1">
                <a:cs typeface="Calibri"/>
              </a:rPr>
              <a:t>App</a:t>
            </a:r>
            <a:r>
              <a:rPr lang="it-IT" sz="2200" b="1" dirty="0">
                <a:cs typeface="Calibri"/>
              </a:rPr>
              <a:t> Inventor</a:t>
            </a:r>
          </a:p>
          <a:p>
            <a:endParaRPr lang="it-IT" sz="2200" b="1" dirty="0">
              <a:cs typeface="Calibri"/>
            </a:endParaRPr>
          </a:p>
          <a:p>
            <a:r>
              <a:rPr lang="it-IT" sz="2200" b="1" dirty="0">
                <a:cs typeface="Calibri"/>
              </a:rPr>
              <a:t>Corso Ingegneria Del Software Docenti:</a:t>
            </a:r>
          </a:p>
          <a:p>
            <a:r>
              <a:rPr lang="it-IT" sz="2200" b="1" dirty="0">
                <a:cs typeface="Calibri"/>
              </a:rPr>
              <a:t>Paola Barra</a:t>
            </a:r>
          </a:p>
          <a:p>
            <a:r>
              <a:rPr lang="it-IT" sz="2200" b="1" dirty="0" err="1" smtClean="0">
                <a:cs typeface="Calibri"/>
              </a:rPr>
              <a:t>Maria</a:t>
            </a:r>
            <a:r>
              <a:rPr lang="it-IT" sz="2200" b="1" dirty="0" err="1">
                <a:cs typeface="Calibri"/>
              </a:rPr>
              <a:t>c</a:t>
            </a:r>
            <a:r>
              <a:rPr lang="it-IT" sz="2200" b="1" dirty="0" err="1" smtClean="0">
                <a:cs typeface="Calibri"/>
              </a:rPr>
              <a:t>arla</a:t>
            </a:r>
            <a:r>
              <a:rPr lang="it-IT" sz="2200" b="1" dirty="0" smtClean="0">
                <a:cs typeface="Calibri"/>
              </a:rPr>
              <a:t> </a:t>
            </a:r>
            <a:r>
              <a:rPr lang="it-IT" sz="2200" b="1" dirty="0">
                <a:cs typeface="Calibri"/>
              </a:rPr>
              <a:t>Staffa</a:t>
            </a:r>
          </a:p>
          <a:p>
            <a:endParaRPr lang="it-IT" dirty="0">
              <a:cs typeface="Calibri"/>
            </a:endParaRPr>
          </a:p>
        </p:txBody>
      </p:sp>
    </p:spTree>
    <p:extLst>
      <p:ext uri="{BB962C8B-B14F-4D97-AF65-F5344CB8AC3E}">
        <p14:creationId xmlns:p14="http://schemas.microsoft.com/office/powerpoint/2010/main" val="36528071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testo, elettronica, schermata, software&#10;&#10;Descrizione generata automaticamente">
            <a:extLst>
              <a:ext uri="{FF2B5EF4-FFF2-40B4-BE49-F238E27FC236}">
                <a16:creationId xmlns:a16="http://schemas.microsoft.com/office/drawing/2014/main" id="{2E579943-1B59-6932-29D7-53FB0A1ACD7C}"/>
              </a:ext>
            </a:extLst>
          </p:cNvPr>
          <p:cNvPicPr>
            <a:picLocks noChangeAspect="1"/>
          </p:cNvPicPr>
          <p:nvPr/>
        </p:nvPicPr>
        <p:blipFill>
          <a:blip r:embed="rId2"/>
          <a:stretch>
            <a:fillRect/>
          </a:stretch>
        </p:blipFill>
        <p:spPr>
          <a:xfrm>
            <a:off x="-3301" y="2823"/>
            <a:ext cx="3054601" cy="68523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asellaDiTesto 5">
            <a:extLst>
              <a:ext uri="{FF2B5EF4-FFF2-40B4-BE49-F238E27FC236}">
                <a16:creationId xmlns:a16="http://schemas.microsoft.com/office/drawing/2014/main" id="{9780B972-3E80-DEA5-5F05-F8FBD25095C9}"/>
              </a:ext>
            </a:extLst>
          </p:cNvPr>
          <p:cNvSpPr txBox="1"/>
          <p:nvPr/>
        </p:nvSpPr>
        <p:spPr>
          <a:xfrm>
            <a:off x="3189111" y="141110"/>
            <a:ext cx="8880592"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b="1">
                <a:cs typeface="Calibri"/>
              </a:rPr>
              <a:t>Questa sezione si accede cliccando il bottone pagamento qui dobbiamo accedere al sito </a:t>
            </a:r>
            <a:r>
              <a:rPr lang="it-IT" sz="2000" b="1" err="1">
                <a:cs typeface="Calibri"/>
              </a:rPr>
              <a:t>paypal</a:t>
            </a:r>
            <a:r>
              <a:rPr lang="it-IT" sz="2000" b="1">
                <a:cs typeface="Calibri"/>
              </a:rPr>
              <a:t> per poter pagare il nostro mese di abbonamento</a:t>
            </a:r>
          </a:p>
          <a:p>
            <a:endParaRPr lang="it-IT">
              <a:cs typeface="Calibri"/>
            </a:endParaRPr>
          </a:p>
        </p:txBody>
      </p:sp>
    </p:spTree>
    <p:extLst>
      <p:ext uri="{BB962C8B-B14F-4D97-AF65-F5344CB8AC3E}">
        <p14:creationId xmlns:p14="http://schemas.microsoft.com/office/powerpoint/2010/main" val="27008464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schermata&#10;&#10;Descrizione generata automaticamente">
            <a:extLst>
              <a:ext uri="{FF2B5EF4-FFF2-40B4-BE49-F238E27FC236}">
                <a16:creationId xmlns:a16="http://schemas.microsoft.com/office/drawing/2014/main" id="{03F6ACCF-82C9-E83C-1634-05EF20C45743}"/>
              </a:ext>
            </a:extLst>
          </p:cNvPr>
          <p:cNvPicPr>
            <a:picLocks noChangeAspect="1"/>
          </p:cNvPicPr>
          <p:nvPr/>
        </p:nvPicPr>
        <p:blipFill>
          <a:blip r:embed="rId2"/>
          <a:stretch>
            <a:fillRect/>
          </a:stretch>
        </p:blipFill>
        <p:spPr>
          <a:xfrm>
            <a:off x="6330177" y="-3696"/>
            <a:ext cx="3082824" cy="68617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magine 4" descr="Immagine che contiene testo, elettronica, schermata, schermo&#10;&#10;Descrizione generata automaticamente">
            <a:extLst>
              <a:ext uri="{FF2B5EF4-FFF2-40B4-BE49-F238E27FC236}">
                <a16:creationId xmlns:a16="http://schemas.microsoft.com/office/drawing/2014/main" id="{C41973A6-840F-895E-DE24-24690E1E553B}"/>
              </a:ext>
            </a:extLst>
          </p:cNvPr>
          <p:cNvPicPr>
            <a:picLocks noChangeAspect="1"/>
          </p:cNvPicPr>
          <p:nvPr/>
        </p:nvPicPr>
        <p:blipFill>
          <a:blip r:embed="rId3"/>
          <a:stretch>
            <a:fillRect/>
          </a:stretch>
        </p:blipFill>
        <p:spPr>
          <a:xfrm>
            <a:off x="3162232" y="8064"/>
            <a:ext cx="3082824" cy="68617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Immagine 5" descr="Immagine che contiene testo, elettronica, schermata, software&#10;&#10;Descrizione generata automaticamente">
            <a:extLst>
              <a:ext uri="{FF2B5EF4-FFF2-40B4-BE49-F238E27FC236}">
                <a16:creationId xmlns:a16="http://schemas.microsoft.com/office/drawing/2014/main" id="{3BB2DC46-D6FA-71A3-0243-B336F0A25206}"/>
              </a:ext>
            </a:extLst>
          </p:cNvPr>
          <p:cNvPicPr>
            <a:picLocks noChangeAspect="1"/>
          </p:cNvPicPr>
          <p:nvPr/>
        </p:nvPicPr>
        <p:blipFill>
          <a:blip r:embed="rId4"/>
          <a:stretch>
            <a:fillRect/>
          </a:stretch>
        </p:blipFill>
        <p:spPr>
          <a:xfrm>
            <a:off x="1680" y="4032"/>
            <a:ext cx="3082824" cy="68523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CasellaDiTesto 6">
            <a:extLst>
              <a:ext uri="{FF2B5EF4-FFF2-40B4-BE49-F238E27FC236}">
                <a16:creationId xmlns:a16="http://schemas.microsoft.com/office/drawing/2014/main" id="{E4CC6340-19ED-C61D-7289-1AFB243D3246}"/>
              </a:ext>
            </a:extLst>
          </p:cNvPr>
          <p:cNvSpPr txBox="1"/>
          <p:nvPr/>
        </p:nvSpPr>
        <p:spPr>
          <a:xfrm>
            <a:off x="9520296" y="84666"/>
            <a:ext cx="2577629" cy="59400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b="1" dirty="0">
                <a:cs typeface="Calibri"/>
              </a:rPr>
              <a:t>Queste 3 sezioni si accedono attraverso i bottoni: INSERISCI MENÙ</a:t>
            </a:r>
            <a:r>
              <a:rPr lang="it-IT" sz="2000" b="1" dirty="0" smtClean="0">
                <a:cs typeface="Calibri"/>
              </a:rPr>
              <a:t> ,MODIFICA PIATTO </a:t>
            </a:r>
            <a:r>
              <a:rPr lang="it-IT" sz="2000" b="1" dirty="0">
                <a:cs typeface="Calibri"/>
              </a:rPr>
              <a:t>DAL MENÙ, ELIMINA PIATTO DAL </a:t>
            </a:r>
            <a:r>
              <a:rPr lang="it-IT" sz="2000" b="1" dirty="0" smtClean="0">
                <a:cs typeface="Calibri"/>
              </a:rPr>
              <a:t>MENÙ.</a:t>
            </a:r>
          </a:p>
          <a:p>
            <a:r>
              <a:rPr lang="it-IT" sz="2000" b="1" dirty="0" smtClean="0">
                <a:cs typeface="Calibri"/>
              </a:rPr>
              <a:t>Attraverso la sezione inserisci nel menù il locale crea un nuovo prodotto, mentre la sezione elimina piatto dal menù serve per eliminare un piatto dal menù, mentre modifica piatto dal menù serve per modificare un prodotto del menù</a:t>
            </a:r>
          </a:p>
        </p:txBody>
      </p:sp>
    </p:spTree>
    <p:extLst>
      <p:ext uri="{BB962C8B-B14F-4D97-AF65-F5344CB8AC3E}">
        <p14:creationId xmlns:p14="http://schemas.microsoft.com/office/powerpoint/2010/main" val="3680979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schermata, software, Pagina Web&#10;&#10;Descrizione generata automaticamente">
            <a:extLst>
              <a:ext uri="{FF2B5EF4-FFF2-40B4-BE49-F238E27FC236}">
                <a16:creationId xmlns:a16="http://schemas.microsoft.com/office/drawing/2014/main" id="{CB308238-F25C-5ECE-D09D-D7450129929C}"/>
              </a:ext>
            </a:extLst>
          </p:cNvPr>
          <p:cNvPicPr>
            <a:picLocks noChangeAspect="1"/>
          </p:cNvPicPr>
          <p:nvPr/>
        </p:nvPicPr>
        <p:blipFill>
          <a:blip r:embed="rId2"/>
          <a:stretch>
            <a:fillRect/>
          </a:stretch>
        </p:blipFill>
        <p:spPr>
          <a:xfrm>
            <a:off x="-3301" y="2822"/>
            <a:ext cx="3054602" cy="68523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magine 4" descr="Immagine che contiene testo, schermata&#10;&#10;Descrizione generata automaticamente">
            <a:extLst>
              <a:ext uri="{FF2B5EF4-FFF2-40B4-BE49-F238E27FC236}">
                <a16:creationId xmlns:a16="http://schemas.microsoft.com/office/drawing/2014/main" id="{9ACBC78A-5BFF-4319-F1B3-DB379A33DD46}"/>
              </a:ext>
            </a:extLst>
          </p:cNvPr>
          <p:cNvPicPr>
            <a:picLocks noChangeAspect="1"/>
          </p:cNvPicPr>
          <p:nvPr/>
        </p:nvPicPr>
        <p:blipFill>
          <a:blip r:embed="rId3"/>
          <a:stretch>
            <a:fillRect/>
          </a:stretch>
        </p:blipFill>
        <p:spPr>
          <a:xfrm>
            <a:off x="3317921" y="-6585"/>
            <a:ext cx="3092231" cy="68617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Immagine 5" descr="Immagine che contiene testo, schermata, software, schermo&#10;&#10;Descrizione generata automaticamente">
            <a:extLst>
              <a:ext uri="{FF2B5EF4-FFF2-40B4-BE49-F238E27FC236}">
                <a16:creationId xmlns:a16="http://schemas.microsoft.com/office/drawing/2014/main" id="{9BA8A1F5-830F-8232-A600-6649EA16A4BF}"/>
              </a:ext>
            </a:extLst>
          </p:cNvPr>
          <p:cNvPicPr>
            <a:picLocks noChangeAspect="1"/>
          </p:cNvPicPr>
          <p:nvPr/>
        </p:nvPicPr>
        <p:blipFill>
          <a:blip r:embed="rId4"/>
          <a:stretch>
            <a:fillRect/>
          </a:stretch>
        </p:blipFill>
        <p:spPr>
          <a:xfrm>
            <a:off x="6676772" y="-6585"/>
            <a:ext cx="3092231" cy="68523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CasellaDiTesto 1"/>
          <p:cNvSpPr txBox="1"/>
          <p:nvPr/>
        </p:nvSpPr>
        <p:spPr>
          <a:xfrm>
            <a:off x="9769003" y="2497015"/>
            <a:ext cx="2422997" cy="1200329"/>
          </a:xfrm>
          <a:prstGeom prst="rect">
            <a:avLst/>
          </a:prstGeom>
          <a:noFill/>
        </p:spPr>
        <p:txBody>
          <a:bodyPr wrap="square" rtlCol="0">
            <a:spAutoFit/>
          </a:bodyPr>
          <a:lstStyle/>
          <a:p>
            <a:r>
              <a:rPr lang="it-IT" sz="2400" b="1" dirty="0" smtClean="0"/>
              <a:t>Conferma successo dell’operazione</a:t>
            </a:r>
            <a:endParaRPr lang="it-IT" sz="2400" b="1" dirty="0"/>
          </a:p>
        </p:txBody>
      </p:sp>
    </p:spTree>
    <p:extLst>
      <p:ext uri="{BB962C8B-B14F-4D97-AF65-F5344CB8AC3E}">
        <p14:creationId xmlns:p14="http://schemas.microsoft.com/office/powerpoint/2010/main" val="721360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elettronica, schermata, software&#10;&#10;Descrizione generata automaticamente">
            <a:extLst>
              <a:ext uri="{FF2B5EF4-FFF2-40B4-BE49-F238E27FC236}">
                <a16:creationId xmlns:a16="http://schemas.microsoft.com/office/drawing/2014/main" id="{6B686264-9074-3C0B-75CF-1082EF2B877E}"/>
              </a:ext>
            </a:extLst>
          </p:cNvPr>
          <p:cNvPicPr>
            <a:picLocks noChangeAspect="1"/>
          </p:cNvPicPr>
          <p:nvPr/>
        </p:nvPicPr>
        <p:blipFill>
          <a:blip r:embed="rId2"/>
          <a:stretch>
            <a:fillRect/>
          </a:stretch>
        </p:blipFill>
        <p:spPr>
          <a:xfrm>
            <a:off x="3170297" y="0"/>
            <a:ext cx="3092231" cy="68617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magine 4" descr="Immagine che contiene testo, elettronica, schermata, software&#10;&#10;Descrizione generata automaticamente">
            <a:extLst>
              <a:ext uri="{FF2B5EF4-FFF2-40B4-BE49-F238E27FC236}">
                <a16:creationId xmlns:a16="http://schemas.microsoft.com/office/drawing/2014/main" id="{E3992510-D9B8-90CA-97C3-B2588335F455}"/>
              </a:ext>
            </a:extLst>
          </p:cNvPr>
          <p:cNvPicPr>
            <a:picLocks noChangeAspect="1"/>
          </p:cNvPicPr>
          <p:nvPr/>
        </p:nvPicPr>
        <p:blipFill>
          <a:blip r:embed="rId3"/>
          <a:stretch>
            <a:fillRect/>
          </a:stretch>
        </p:blipFill>
        <p:spPr>
          <a:xfrm>
            <a:off x="2352" y="2352"/>
            <a:ext cx="3092231" cy="68523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asellaDiTesto 5">
            <a:extLst>
              <a:ext uri="{FF2B5EF4-FFF2-40B4-BE49-F238E27FC236}">
                <a16:creationId xmlns:a16="http://schemas.microsoft.com/office/drawing/2014/main" id="{8782DED5-2116-4557-A4B4-F7058F643C20}"/>
              </a:ext>
            </a:extLst>
          </p:cNvPr>
          <p:cNvSpPr txBox="1"/>
          <p:nvPr/>
        </p:nvSpPr>
        <p:spPr>
          <a:xfrm>
            <a:off x="6338242" y="1181760"/>
            <a:ext cx="5569185"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b="1" dirty="0">
                <a:cs typeface="Calibri"/>
              </a:rPr>
              <a:t>Questa sezione si accede attraverso il bottone </a:t>
            </a:r>
            <a:r>
              <a:rPr lang="it-IT" sz="2000" b="1" dirty="0" smtClean="0">
                <a:cs typeface="Calibri"/>
              </a:rPr>
              <a:t>ACCETTA/RIFIUTA ORDINE </a:t>
            </a:r>
            <a:r>
              <a:rPr lang="it-IT" sz="2000" b="1" dirty="0">
                <a:cs typeface="Calibri"/>
              </a:rPr>
              <a:t>dove il locale può vedere quanti ordini ha </a:t>
            </a:r>
            <a:r>
              <a:rPr lang="it-IT" sz="2000" b="1" dirty="0" smtClean="0">
                <a:cs typeface="Calibri"/>
              </a:rPr>
              <a:t>ricevuto </a:t>
            </a:r>
            <a:r>
              <a:rPr lang="it-IT" sz="2000" b="1" dirty="0">
                <a:cs typeface="Calibri"/>
              </a:rPr>
              <a:t>e </a:t>
            </a:r>
            <a:r>
              <a:rPr lang="it-IT" sz="2000" b="1" dirty="0" smtClean="0">
                <a:cs typeface="Calibri"/>
              </a:rPr>
              <a:t>quali</a:t>
            </a:r>
            <a:r>
              <a:rPr lang="it-IT" sz="2000" b="1" dirty="0">
                <a:cs typeface="Calibri"/>
              </a:rPr>
              <a:t> </a:t>
            </a:r>
            <a:r>
              <a:rPr lang="it-IT" sz="2000" b="1" dirty="0" smtClean="0">
                <a:cs typeface="Calibri"/>
              </a:rPr>
              <a:t>prodotti </a:t>
            </a:r>
            <a:r>
              <a:rPr lang="it-IT" sz="2000" b="1" dirty="0">
                <a:cs typeface="Calibri"/>
              </a:rPr>
              <a:t>ha ordinato </a:t>
            </a:r>
            <a:r>
              <a:rPr lang="it-IT" sz="2000" b="1" dirty="0" smtClean="0">
                <a:cs typeface="Calibri"/>
              </a:rPr>
              <a:t>i clienti.</a:t>
            </a:r>
          </a:p>
          <a:p>
            <a:r>
              <a:rPr lang="it-IT" sz="2000" b="1" dirty="0">
                <a:cs typeface="Calibri"/>
              </a:rPr>
              <a:t>A</a:t>
            </a:r>
            <a:r>
              <a:rPr lang="it-IT" sz="2000" b="1" dirty="0" smtClean="0">
                <a:cs typeface="Calibri"/>
              </a:rPr>
              <a:t>ttraverso </a:t>
            </a:r>
            <a:r>
              <a:rPr lang="it-IT" sz="2000" b="1" dirty="0">
                <a:cs typeface="Calibri"/>
              </a:rPr>
              <a:t>i </a:t>
            </a:r>
            <a:r>
              <a:rPr lang="it-IT" sz="2000" b="1" dirty="0" smtClean="0">
                <a:cs typeface="Calibri"/>
              </a:rPr>
              <a:t>2 appositi </a:t>
            </a:r>
            <a:r>
              <a:rPr lang="it-IT" sz="2000" b="1" dirty="0">
                <a:cs typeface="Calibri"/>
              </a:rPr>
              <a:t>bottoni </a:t>
            </a:r>
            <a:r>
              <a:rPr lang="it-IT" sz="2000" b="1" dirty="0" smtClean="0">
                <a:cs typeface="Calibri"/>
              </a:rPr>
              <a:t>ACCETTA </a:t>
            </a:r>
            <a:r>
              <a:rPr lang="it-IT" sz="2000" b="1" dirty="0">
                <a:cs typeface="Calibri"/>
              </a:rPr>
              <a:t>o</a:t>
            </a:r>
            <a:r>
              <a:rPr lang="it-IT" sz="2000" b="1" dirty="0" smtClean="0">
                <a:cs typeface="Calibri"/>
              </a:rPr>
              <a:t> RIFIUTA il locale deciderà se prendere in carico o meno l’ordine.  </a:t>
            </a:r>
            <a:endParaRPr lang="it-IT" sz="2000" b="1" dirty="0">
              <a:cs typeface="Calibri"/>
            </a:endParaRPr>
          </a:p>
        </p:txBody>
      </p:sp>
    </p:spTree>
    <p:extLst>
      <p:ext uri="{BB962C8B-B14F-4D97-AF65-F5344CB8AC3E}">
        <p14:creationId xmlns:p14="http://schemas.microsoft.com/office/powerpoint/2010/main" val="1398942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463952" y="2967335"/>
            <a:ext cx="11264109" cy="923330"/>
          </a:xfrm>
          <a:prstGeom prst="rect">
            <a:avLst/>
          </a:prstGeom>
          <a:noFill/>
        </p:spPr>
        <p:txBody>
          <a:bodyPr wrap="none" lIns="91440" tIns="45720" rIns="91440" bIns="45720">
            <a:spAutoFit/>
            <a:scene3d>
              <a:camera prst="isometricOffAxis2Left"/>
              <a:lightRig rig="threePt" dir="t"/>
            </a:scene3d>
          </a:bodyPr>
          <a:lstStyle/>
          <a:p>
            <a:pPr algn="ctr"/>
            <a:r>
              <a:rPr lang="it-IT" sz="5400" dirty="0" smtClean="0">
                <a:ln w="0">
                  <a:solidFill>
                    <a:schemeClr val="tx1"/>
                  </a:solidFill>
                </a:ln>
                <a:solidFill>
                  <a:srgbClr val="FF0000"/>
                </a:solidFill>
                <a:effectLst>
                  <a:outerShdw blurRad="38100" dist="19050" dir="2700000" algn="tl" rotWithShape="0">
                    <a:schemeClr val="dk1">
                      <a:alpha val="40000"/>
                    </a:schemeClr>
                  </a:outerShdw>
                </a:effectLst>
              </a:rPr>
              <a:t>DESCRIZIONE DELLE SEZIONI DEI RIDER</a:t>
            </a:r>
            <a:endParaRPr lang="it-IT" sz="5400" b="0" cap="none" spc="0" dirty="0">
              <a:ln w="0">
                <a:solidFill>
                  <a:schemeClr val="tx1"/>
                </a:solidFill>
              </a:ln>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10019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ruota, veicolo, Veicolo terrestre&#10;&#10;Descrizione generata automaticamente">
            <a:extLst>
              <a:ext uri="{FF2B5EF4-FFF2-40B4-BE49-F238E27FC236}">
                <a16:creationId xmlns:a16="http://schemas.microsoft.com/office/drawing/2014/main" id="{7EBC6256-47DC-305F-6EE9-302034CEE26B}"/>
              </a:ext>
            </a:extLst>
          </p:cNvPr>
          <p:cNvPicPr>
            <a:picLocks noChangeAspect="1"/>
          </p:cNvPicPr>
          <p:nvPr/>
        </p:nvPicPr>
        <p:blipFill>
          <a:blip r:embed="rId2"/>
          <a:stretch>
            <a:fillRect/>
          </a:stretch>
        </p:blipFill>
        <p:spPr>
          <a:xfrm>
            <a:off x="-3301" y="2822"/>
            <a:ext cx="3054602" cy="68523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CasellaDiTesto 4">
            <a:extLst>
              <a:ext uri="{FF2B5EF4-FFF2-40B4-BE49-F238E27FC236}">
                <a16:creationId xmlns:a16="http://schemas.microsoft.com/office/drawing/2014/main" id="{FE1FFBED-6B1A-8D03-C38B-833391CF4BC4}"/>
              </a:ext>
            </a:extLst>
          </p:cNvPr>
          <p:cNvSpPr txBox="1"/>
          <p:nvPr/>
        </p:nvSpPr>
        <p:spPr>
          <a:xfrm>
            <a:off x="3051301" y="2628103"/>
            <a:ext cx="8842962"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b="1" dirty="0">
                <a:cs typeface="Calibri"/>
              </a:rPr>
              <a:t>Questa è la </a:t>
            </a:r>
            <a:r>
              <a:rPr lang="it-IT" sz="2000" b="1" dirty="0" smtClean="0">
                <a:cs typeface="Calibri"/>
              </a:rPr>
              <a:t>homepage </a:t>
            </a:r>
            <a:r>
              <a:rPr lang="it-IT" sz="2000" b="1" dirty="0">
                <a:cs typeface="Calibri"/>
              </a:rPr>
              <a:t>del </a:t>
            </a:r>
            <a:r>
              <a:rPr lang="it-IT" sz="2000" b="1" dirty="0" smtClean="0">
                <a:cs typeface="Calibri"/>
              </a:rPr>
              <a:t>rider dove troviamo diversi bottoni, i quali:</a:t>
            </a:r>
          </a:p>
          <a:p>
            <a:r>
              <a:rPr lang="it-IT" sz="2000" b="1" dirty="0" smtClean="0">
                <a:cs typeface="Calibri"/>
              </a:rPr>
              <a:t>INSERIRE ORARI DI LAVORO.</a:t>
            </a:r>
          </a:p>
          <a:p>
            <a:r>
              <a:rPr lang="it-IT" sz="2000" b="1" dirty="0" smtClean="0">
                <a:cs typeface="Calibri"/>
              </a:rPr>
              <a:t>ACCETTA/RIFIUTA ORDINI.</a:t>
            </a:r>
          </a:p>
          <a:p>
            <a:r>
              <a:rPr lang="it-IT" sz="2000" b="1" dirty="0" smtClean="0">
                <a:cs typeface="Calibri"/>
              </a:rPr>
              <a:t>ORDINE CONSEGNATO AL CLIENTE.</a:t>
            </a:r>
          </a:p>
          <a:p>
            <a:r>
              <a:rPr lang="it-IT" sz="2000" b="1" dirty="0" smtClean="0">
                <a:cs typeface="Calibri"/>
              </a:rPr>
              <a:t>MODIFICA PROFILO: dove il rider può modificare i suoi dati personali.</a:t>
            </a:r>
          </a:p>
          <a:p>
            <a:r>
              <a:rPr lang="it-IT" sz="2000" b="1" dirty="0" smtClean="0">
                <a:cs typeface="Calibri"/>
              </a:rPr>
              <a:t>ELIMINA PROFILO: dove il rider può eliminare il suo profilo.</a:t>
            </a:r>
            <a:endParaRPr lang="it-IT" sz="2000" b="1" dirty="0"/>
          </a:p>
        </p:txBody>
      </p:sp>
      <p:sp>
        <p:nvSpPr>
          <p:cNvPr id="2" name="Rettangolo 1"/>
          <p:cNvSpPr/>
          <p:nvPr/>
        </p:nvSpPr>
        <p:spPr>
          <a:xfrm>
            <a:off x="4806827" y="593413"/>
            <a:ext cx="5331909" cy="923330"/>
          </a:xfrm>
          <a:prstGeom prst="rect">
            <a:avLst/>
          </a:prstGeom>
          <a:noFill/>
        </p:spPr>
        <p:txBody>
          <a:bodyPr wrap="none" lIns="91440" tIns="45720" rIns="91440" bIns="45720">
            <a:spAutoFit/>
          </a:bodyPr>
          <a:lstStyle/>
          <a:p>
            <a:pPr algn="ctr"/>
            <a:r>
              <a:rPr lang="it-IT" sz="5400" dirty="0" smtClean="0">
                <a:ln w="0"/>
                <a:solidFill>
                  <a:schemeClr val="accent1"/>
                </a:solidFill>
                <a:effectLst>
                  <a:outerShdw blurRad="38100" dist="25400" dir="5400000" algn="ctr" rotWithShape="0">
                    <a:srgbClr val="6E747A">
                      <a:alpha val="43000"/>
                    </a:srgbClr>
                  </a:outerShdw>
                </a:effectLst>
              </a:rPr>
              <a:t>HOMEPAGE RIDER</a:t>
            </a:r>
            <a:endParaRPr lang="it-IT"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0986745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mappa, schermata, diagramma&#10;&#10;Descrizione generata automaticamente">
            <a:extLst>
              <a:ext uri="{FF2B5EF4-FFF2-40B4-BE49-F238E27FC236}">
                <a16:creationId xmlns:a16="http://schemas.microsoft.com/office/drawing/2014/main" id="{BBFC280A-F266-3BDF-526F-90A20673BC78}"/>
              </a:ext>
            </a:extLst>
          </p:cNvPr>
          <p:cNvPicPr>
            <a:picLocks noChangeAspect="1"/>
          </p:cNvPicPr>
          <p:nvPr/>
        </p:nvPicPr>
        <p:blipFill>
          <a:blip r:embed="rId2"/>
          <a:stretch>
            <a:fillRect/>
          </a:stretch>
        </p:blipFill>
        <p:spPr>
          <a:xfrm>
            <a:off x="0" y="0"/>
            <a:ext cx="3082824" cy="68617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magine 4" descr="Immagine che contiene testo, schermata, mappa, diagramma&#10;&#10;Descrizione generata automaticamente">
            <a:extLst>
              <a:ext uri="{FF2B5EF4-FFF2-40B4-BE49-F238E27FC236}">
                <a16:creationId xmlns:a16="http://schemas.microsoft.com/office/drawing/2014/main" id="{74216E58-6A76-4300-4E31-30E77FCEE9AF}"/>
              </a:ext>
            </a:extLst>
          </p:cNvPr>
          <p:cNvPicPr>
            <a:picLocks noChangeAspect="1"/>
          </p:cNvPicPr>
          <p:nvPr/>
        </p:nvPicPr>
        <p:blipFill>
          <a:blip r:embed="rId3"/>
          <a:stretch>
            <a:fillRect/>
          </a:stretch>
        </p:blipFill>
        <p:spPr>
          <a:xfrm>
            <a:off x="6314722" y="-7056"/>
            <a:ext cx="3082824" cy="68523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Immagine 5" descr="Immagine che contiene testo, mappa, schermata, diagramma&#10;&#10;Descrizione generata automaticamente">
            <a:extLst>
              <a:ext uri="{FF2B5EF4-FFF2-40B4-BE49-F238E27FC236}">
                <a16:creationId xmlns:a16="http://schemas.microsoft.com/office/drawing/2014/main" id="{BA80CE6F-947A-6D6D-488C-D241948CA164}"/>
              </a:ext>
            </a:extLst>
          </p:cNvPr>
          <p:cNvPicPr>
            <a:picLocks noChangeAspect="1"/>
          </p:cNvPicPr>
          <p:nvPr/>
        </p:nvPicPr>
        <p:blipFill>
          <a:blip r:embed="rId4"/>
          <a:stretch>
            <a:fillRect/>
          </a:stretch>
        </p:blipFill>
        <p:spPr>
          <a:xfrm>
            <a:off x="3137370" y="-4703"/>
            <a:ext cx="3082824" cy="68617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CasellaDiTesto 6">
            <a:extLst>
              <a:ext uri="{FF2B5EF4-FFF2-40B4-BE49-F238E27FC236}">
                <a16:creationId xmlns:a16="http://schemas.microsoft.com/office/drawing/2014/main" id="{410739E7-9289-142C-CA2D-B17EB6D35BA4}"/>
              </a:ext>
            </a:extLst>
          </p:cNvPr>
          <p:cNvSpPr txBox="1"/>
          <p:nvPr/>
        </p:nvSpPr>
        <p:spPr>
          <a:xfrm>
            <a:off x="9473259" y="65851"/>
            <a:ext cx="2624666"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b="1" dirty="0">
                <a:cs typeface="Calibri"/>
              </a:rPr>
              <a:t>Questa sezione si accede attraverso il bottone </a:t>
            </a:r>
            <a:r>
              <a:rPr lang="it-IT" sz="2000" b="1" dirty="0" smtClean="0">
                <a:cs typeface="Calibri"/>
              </a:rPr>
              <a:t>ACCETTA/RIFIUTA ORDINE </a:t>
            </a:r>
            <a:r>
              <a:rPr lang="it-IT" sz="2000" b="1" dirty="0">
                <a:cs typeface="Calibri"/>
              </a:rPr>
              <a:t>dove è possibile vedere i locali intorno al rider attraverso la </a:t>
            </a:r>
            <a:r>
              <a:rPr lang="it-IT" sz="2000" b="1" dirty="0" err="1">
                <a:cs typeface="Calibri"/>
              </a:rPr>
              <a:t>geolocalizzazione</a:t>
            </a:r>
            <a:r>
              <a:rPr lang="it-IT" sz="2000" b="1" dirty="0">
                <a:cs typeface="Calibri"/>
              </a:rPr>
              <a:t> poi cliccando </a:t>
            </a:r>
            <a:r>
              <a:rPr lang="it-IT" sz="2000" b="1" dirty="0" smtClean="0">
                <a:cs typeface="Calibri"/>
              </a:rPr>
              <a:t>l’icona rossa compare </a:t>
            </a:r>
            <a:r>
              <a:rPr lang="it-IT" sz="2000" b="1" dirty="0">
                <a:cs typeface="Calibri"/>
              </a:rPr>
              <a:t>il nome del </a:t>
            </a:r>
            <a:r>
              <a:rPr lang="it-IT" sz="2000" b="1" dirty="0" smtClean="0">
                <a:cs typeface="Calibri"/>
              </a:rPr>
              <a:t>locale, l'ordine </a:t>
            </a:r>
            <a:r>
              <a:rPr lang="it-IT" sz="2000" b="1" dirty="0">
                <a:cs typeface="Calibri"/>
              </a:rPr>
              <a:t>e la via del </a:t>
            </a:r>
            <a:r>
              <a:rPr lang="it-IT" sz="2000" b="1" dirty="0" smtClean="0">
                <a:cs typeface="Calibri"/>
              </a:rPr>
              <a:t>cliente.</a:t>
            </a:r>
          </a:p>
          <a:p>
            <a:r>
              <a:rPr lang="it-IT" sz="2000" b="1" dirty="0" smtClean="0">
                <a:cs typeface="Calibri"/>
              </a:rPr>
              <a:t>Successivamente </a:t>
            </a:r>
            <a:r>
              <a:rPr lang="it-IT" sz="2000" b="1" dirty="0">
                <a:cs typeface="Calibri"/>
              </a:rPr>
              <a:t>il rider potrà accettare l'ordine del locale o rifiutarlo attraverso i 2 bottoni </a:t>
            </a:r>
            <a:r>
              <a:rPr lang="it-IT" sz="2000" b="1" dirty="0" smtClean="0">
                <a:cs typeface="Calibri"/>
              </a:rPr>
              <a:t>ACCETTA ORDINE </a:t>
            </a:r>
            <a:r>
              <a:rPr lang="it-IT" sz="2000" b="1" dirty="0">
                <a:cs typeface="Calibri"/>
              </a:rPr>
              <a:t>o</a:t>
            </a:r>
            <a:r>
              <a:rPr lang="it-IT" sz="2000" b="1" dirty="0" smtClean="0">
                <a:cs typeface="Calibri"/>
              </a:rPr>
              <a:t> RIFIUTA ORDINE.</a:t>
            </a:r>
            <a:endParaRPr lang="it-IT" sz="2000" b="1" dirty="0">
              <a:cs typeface="Calibri"/>
            </a:endParaRPr>
          </a:p>
        </p:txBody>
      </p:sp>
    </p:spTree>
    <p:extLst>
      <p:ext uri="{BB962C8B-B14F-4D97-AF65-F5344CB8AC3E}">
        <p14:creationId xmlns:p14="http://schemas.microsoft.com/office/powerpoint/2010/main" val="2146279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elettronica, schermata, software&#10;&#10;Descrizione generata automaticamente">
            <a:extLst>
              <a:ext uri="{FF2B5EF4-FFF2-40B4-BE49-F238E27FC236}">
                <a16:creationId xmlns:a16="http://schemas.microsoft.com/office/drawing/2014/main" id="{F1AFC801-E3AF-A767-0E34-AEDD22D671F4}"/>
              </a:ext>
            </a:extLst>
          </p:cNvPr>
          <p:cNvPicPr>
            <a:picLocks noChangeAspect="1"/>
          </p:cNvPicPr>
          <p:nvPr/>
        </p:nvPicPr>
        <p:blipFill>
          <a:blip r:embed="rId2"/>
          <a:stretch>
            <a:fillRect/>
          </a:stretch>
        </p:blipFill>
        <p:spPr>
          <a:xfrm>
            <a:off x="-3301" y="2823"/>
            <a:ext cx="3054602" cy="68523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CasellaDiTesto 4">
            <a:extLst>
              <a:ext uri="{FF2B5EF4-FFF2-40B4-BE49-F238E27FC236}">
                <a16:creationId xmlns:a16="http://schemas.microsoft.com/office/drawing/2014/main" id="{C396CAF8-E82A-2BC0-0500-8486749D7CE9}"/>
              </a:ext>
            </a:extLst>
          </p:cNvPr>
          <p:cNvSpPr txBox="1"/>
          <p:nvPr/>
        </p:nvSpPr>
        <p:spPr>
          <a:xfrm>
            <a:off x="3160888" y="131703"/>
            <a:ext cx="887118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b="1" dirty="0">
                <a:cs typeface="Calibri"/>
              </a:rPr>
              <a:t>Questa sezione si accede attraverso il bottone </a:t>
            </a:r>
            <a:r>
              <a:rPr lang="it-IT" sz="2000" b="1" dirty="0" smtClean="0">
                <a:cs typeface="Calibri"/>
              </a:rPr>
              <a:t>INSERIRE ORARI DI LAVORO.</a:t>
            </a:r>
          </a:p>
          <a:p>
            <a:r>
              <a:rPr lang="it-IT" sz="2000" b="1" dirty="0">
                <a:cs typeface="Calibri"/>
              </a:rPr>
              <a:t>I</a:t>
            </a:r>
            <a:r>
              <a:rPr lang="it-IT" sz="2000" b="1" dirty="0" smtClean="0">
                <a:cs typeface="Calibri"/>
              </a:rPr>
              <a:t>n </a:t>
            </a:r>
            <a:r>
              <a:rPr lang="it-IT" sz="2000" b="1" dirty="0">
                <a:cs typeface="Calibri"/>
              </a:rPr>
              <a:t>questa sezione è presente un </a:t>
            </a:r>
            <a:r>
              <a:rPr lang="it-IT" sz="2000" b="1" dirty="0" err="1" smtClean="0">
                <a:cs typeface="Calibri"/>
              </a:rPr>
              <a:t>form</a:t>
            </a:r>
            <a:r>
              <a:rPr lang="it-IT" sz="2000" b="1" dirty="0" smtClean="0">
                <a:cs typeface="Calibri"/>
              </a:rPr>
              <a:t> che deve essere compilato inserendo i dati indicati </a:t>
            </a:r>
            <a:r>
              <a:rPr lang="it-IT" sz="2000" b="1" dirty="0">
                <a:cs typeface="Calibri"/>
              </a:rPr>
              <a:t>e un </a:t>
            </a:r>
            <a:r>
              <a:rPr lang="it-IT" sz="2000" b="1" dirty="0" smtClean="0">
                <a:cs typeface="Calibri"/>
              </a:rPr>
              <a:t>bottone INSERISCI </a:t>
            </a:r>
            <a:r>
              <a:rPr lang="it-IT" sz="2000" b="1" dirty="0">
                <a:cs typeface="Calibri"/>
              </a:rPr>
              <a:t>per </a:t>
            </a:r>
            <a:r>
              <a:rPr lang="it-IT" sz="2000" b="1" dirty="0" smtClean="0">
                <a:cs typeface="Calibri"/>
              </a:rPr>
              <a:t>salvare i dati inseriti.</a:t>
            </a:r>
            <a:endParaRPr lang="it-IT" sz="2000" b="1" dirty="0"/>
          </a:p>
        </p:txBody>
      </p:sp>
    </p:spTree>
    <p:extLst>
      <p:ext uri="{BB962C8B-B14F-4D97-AF65-F5344CB8AC3E}">
        <p14:creationId xmlns:p14="http://schemas.microsoft.com/office/powerpoint/2010/main" val="24628307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ruota, schermata, Veicolo terrestre&#10;&#10;Descrizione generata automaticamente">
            <a:extLst>
              <a:ext uri="{FF2B5EF4-FFF2-40B4-BE49-F238E27FC236}">
                <a16:creationId xmlns:a16="http://schemas.microsoft.com/office/drawing/2014/main" id="{2D95BEFA-AEDE-C95B-3505-CB186A1B14B7}"/>
              </a:ext>
            </a:extLst>
          </p:cNvPr>
          <p:cNvPicPr>
            <a:picLocks noChangeAspect="1"/>
          </p:cNvPicPr>
          <p:nvPr/>
        </p:nvPicPr>
        <p:blipFill>
          <a:blip r:embed="rId2"/>
          <a:stretch>
            <a:fillRect/>
          </a:stretch>
        </p:blipFill>
        <p:spPr>
          <a:xfrm>
            <a:off x="-3301" y="2823"/>
            <a:ext cx="3054602" cy="68523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CasellaDiTesto 4">
            <a:extLst>
              <a:ext uri="{FF2B5EF4-FFF2-40B4-BE49-F238E27FC236}">
                <a16:creationId xmlns:a16="http://schemas.microsoft.com/office/drawing/2014/main" id="{63A9E8FF-4AD2-34CC-466F-AB3754CD359A}"/>
              </a:ext>
            </a:extLst>
          </p:cNvPr>
          <p:cNvSpPr txBox="1"/>
          <p:nvPr/>
        </p:nvSpPr>
        <p:spPr>
          <a:xfrm>
            <a:off x="3051301" y="2921168"/>
            <a:ext cx="8824148"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b="1" dirty="0">
                <a:cs typeface="Calibri"/>
              </a:rPr>
              <a:t>Quando il rider avrà consegnato l'ordine al cliente cliccherà sul </a:t>
            </a:r>
            <a:r>
              <a:rPr lang="it-IT" sz="2000" b="1" dirty="0" smtClean="0">
                <a:cs typeface="Calibri"/>
              </a:rPr>
              <a:t>bottone ORDINE CONSEGNATO AL CLIENTE </a:t>
            </a:r>
            <a:r>
              <a:rPr lang="it-IT" sz="2000" b="1" dirty="0">
                <a:cs typeface="Calibri"/>
              </a:rPr>
              <a:t>il quale avviserà anche il locale dell'operazione andata a buon fine</a:t>
            </a:r>
          </a:p>
        </p:txBody>
      </p:sp>
      <p:sp>
        <p:nvSpPr>
          <p:cNvPr id="2" name="Rettangolo 1"/>
          <p:cNvSpPr/>
          <p:nvPr/>
        </p:nvSpPr>
        <p:spPr>
          <a:xfrm>
            <a:off x="4645232" y="538666"/>
            <a:ext cx="5636287" cy="923330"/>
          </a:xfrm>
          <a:prstGeom prst="rect">
            <a:avLst/>
          </a:prstGeom>
          <a:noFill/>
        </p:spPr>
        <p:txBody>
          <a:bodyPr wrap="none" lIns="91440" tIns="45720" rIns="91440" bIns="45720">
            <a:spAutoFit/>
          </a:bodyPr>
          <a:lstStyle/>
          <a:p>
            <a:pPr algn="ctr"/>
            <a:r>
              <a:rPr lang="it-IT" sz="5400" dirty="0" smtClean="0">
                <a:ln w="0"/>
                <a:solidFill>
                  <a:schemeClr val="accent1"/>
                </a:solidFill>
                <a:effectLst>
                  <a:outerShdw blurRad="38100" dist="25400" dir="5400000" algn="ctr" rotWithShape="0">
                    <a:srgbClr val="6E747A">
                      <a:alpha val="43000"/>
                    </a:srgbClr>
                  </a:outerShdw>
                </a:effectLst>
              </a:rPr>
              <a:t>FASE DI CONSEGNA</a:t>
            </a:r>
            <a:endParaRPr lang="it-IT"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035518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2548075" y="2562888"/>
            <a:ext cx="7166193" cy="923330"/>
          </a:xfrm>
          <a:prstGeom prst="rect">
            <a:avLst/>
          </a:prstGeom>
          <a:noFill/>
          <a:ln>
            <a:solidFill>
              <a:schemeClr val="bg1"/>
            </a:solidFill>
          </a:ln>
        </p:spPr>
        <p:txBody>
          <a:bodyPr wrap="none" lIns="91440" tIns="45720" rIns="91440" bIns="45720">
            <a:spAutoFit/>
            <a:scene3d>
              <a:camera prst="isometricOffAxis2Left"/>
              <a:lightRig rig="threePt" dir="t"/>
            </a:scene3d>
          </a:bodyPr>
          <a:lstStyle/>
          <a:p>
            <a:pPr algn="ctr"/>
            <a:r>
              <a:rPr lang="it-IT" sz="5400" dirty="0" smtClean="0">
                <a:ln w="0">
                  <a:solidFill>
                    <a:schemeClr val="tx1"/>
                  </a:solidFill>
                </a:ln>
                <a:solidFill>
                  <a:srgbClr val="FF0000"/>
                </a:solidFill>
                <a:effectLst>
                  <a:outerShdw blurRad="38100" dist="19050" dir="2700000" algn="tl" rotWithShape="0">
                    <a:schemeClr val="dk1">
                      <a:alpha val="40000"/>
                    </a:schemeClr>
                  </a:outerShdw>
                </a:effectLst>
              </a:rPr>
              <a:t>DESCRIZIONE PROGETTO</a:t>
            </a:r>
            <a:endParaRPr lang="it-IT" sz="5400" b="0" cap="none" spc="0" dirty="0">
              <a:ln w="0">
                <a:solidFill>
                  <a:schemeClr val="tx1"/>
                </a:solidFill>
              </a:ln>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752098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egnaposto contenuto 3" descr="Immagine che contiene testo, schermata, vestiti, cartone animato&#10;&#10;Descrizione generata automaticamente">
            <a:extLst>
              <a:ext uri="{FF2B5EF4-FFF2-40B4-BE49-F238E27FC236}">
                <a16:creationId xmlns:a16="http://schemas.microsoft.com/office/drawing/2014/main" id="{F4A11866-A2CC-3BA8-9229-161143963678}"/>
              </a:ext>
            </a:extLst>
          </p:cNvPr>
          <p:cNvPicPr>
            <a:picLocks noGrp="1" noChangeAspect="1"/>
          </p:cNvPicPr>
          <p:nvPr>
            <p:ph idx="1"/>
          </p:nvPr>
        </p:nvPicPr>
        <p:blipFill>
          <a:blip r:embed="rId2"/>
          <a:stretch>
            <a:fillRect/>
          </a:stretch>
        </p:blipFill>
        <p:spPr>
          <a:xfrm>
            <a:off x="0" y="0"/>
            <a:ext cx="5345723"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CasellaDiTesto 4">
            <a:extLst>
              <a:ext uri="{FF2B5EF4-FFF2-40B4-BE49-F238E27FC236}">
                <a16:creationId xmlns:a16="http://schemas.microsoft.com/office/drawing/2014/main" id="{AF244D52-AB84-4C69-C91C-3781A3BA5986}"/>
              </a:ext>
            </a:extLst>
          </p:cNvPr>
          <p:cNvSpPr txBox="1"/>
          <p:nvPr/>
        </p:nvSpPr>
        <p:spPr>
          <a:xfrm>
            <a:off x="5407269" y="1134208"/>
            <a:ext cx="6399641"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b="1" dirty="0">
                <a:cs typeface="Calibri"/>
              </a:rPr>
              <a:t>Questa sezione è la homepage della nostra </a:t>
            </a:r>
            <a:r>
              <a:rPr lang="it-IT" sz="2000" b="1" dirty="0" err="1">
                <a:cs typeface="Calibri"/>
              </a:rPr>
              <a:t>app</a:t>
            </a:r>
            <a:r>
              <a:rPr lang="it-IT" sz="2000" b="1" dirty="0">
                <a:cs typeface="Calibri"/>
              </a:rPr>
              <a:t> dove troviamo una piccola descrizione </a:t>
            </a:r>
            <a:r>
              <a:rPr lang="it-IT" sz="2000" b="1" dirty="0" smtClean="0">
                <a:cs typeface="Calibri"/>
              </a:rPr>
              <a:t>di quest’ultima </a:t>
            </a:r>
            <a:r>
              <a:rPr lang="it-IT" sz="2000" b="1" dirty="0">
                <a:cs typeface="Calibri"/>
              </a:rPr>
              <a:t>e 2 </a:t>
            </a:r>
            <a:r>
              <a:rPr lang="it-IT" sz="2000" b="1" dirty="0" smtClean="0">
                <a:cs typeface="Calibri"/>
              </a:rPr>
              <a:t>bottoni:</a:t>
            </a:r>
          </a:p>
          <a:p>
            <a:r>
              <a:rPr lang="it-IT" sz="2000" b="1" dirty="0" smtClean="0">
                <a:cs typeface="Calibri"/>
              </a:rPr>
              <a:t>iscriviti – Funzione che serve ai vari utenti (locali ,rider , clienti) di registrarsi nella nostra applicazione e di utilizzare le varie operazioni apposite.</a:t>
            </a:r>
          </a:p>
          <a:p>
            <a:r>
              <a:rPr lang="it-IT" sz="2000" b="1" dirty="0" smtClean="0">
                <a:cs typeface="Calibri"/>
              </a:rPr>
              <a:t>Login – </a:t>
            </a:r>
            <a:r>
              <a:rPr lang="it-IT" sz="2000" b="1" dirty="0">
                <a:cs typeface="Calibri"/>
              </a:rPr>
              <a:t>F</a:t>
            </a:r>
            <a:r>
              <a:rPr lang="it-IT" sz="2000" b="1" dirty="0" smtClean="0">
                <a:cs typeface="Calibri"/>
              </a:rPr>
              <a:t>unzione che serve per accedere </a:t>
            </a:r>
            <a:r>
              <a:rPr lang="it-IT" sz="2000" b="1" dirty="0">
                <a:cs typeface="Calibri"/>
              </a:rPr>
              <a:t>a</a:t>
            </a:r>
            <a:r>
              <a:rPr lang="it-IT" sz="2000" b="1" dirty="0" smtClean="0">
                <a:cs typeface="Calibri"/>
              </a:rPr>
              <a:t>lla nostra applicazione dopo aver svolto l’operazione di iscrizione e inserendo i dati corretti negli appositi </a:t>
            </a:r>
            <a:r>
              <a:rPr lang="it-IT" sz="2000" b="1" dirty="0" err="1" smtClean="0">
                <a:cs typeface="Calibri"/>
              </a:rPr>
              <a:t>form</a:t>
            </a:r>
            <a:r>
              <a:rPr lang="it-IT" sz="2000" b="1" dirty="0">
                <a:cs typeface="Calibri"/>
              </a:rPr>
              <a:t>.</a:t>
            </a:r>
            <a:r>
              <a:rPr lang="it-IT" sz="2000" b="1" dirty="0" smtClean="0">
                <a:cs typeface="Calibri"/>
              </a:rPr>
              <a:t> </a:t>
            </a:r>
          </a:p>
          <a:p>
            <a:r>
              <a:rPr lang="it-IT" sz="2000" b="1" dirty="0">
                <a:cs typeface="Calibri"/>
              </a:rPr>
              <a:t>I</a:t>
            </a:r>
            <a:r>
              <a:rPr lang="it-IT" sz="2000" b="1" dirty="0" smtClean="0">
                <a:cs typeface="Calibri"/>
              </a:rPr>
              <a:t> vari utenti iscritti (locali ,rider , clienti), successivamente, potranno svolgere le loro operazioni specifiche.</a:t>
            </a:r>
            <a:endParaRPr lang="it-IT" sz="2000" b="1" dirty="0">
              <a:cs typeface="Calibri"/>
            </a:endParaRPr>
          </a:p>
        </p:txBody>
      </p:sp>
      <p:sp>
        <p:nvSpPr>
          <p:cNvPr id="2" name="Rettangolo 1"/>
          <p:cNvSpPr/>
          <p:nvPr/>
        </p:nvSpPr>
        <p:spPr>
          <a:xfrm>
            <a:off x="6866066" y="136212"/>
            <a:ext cx="3482043" cy="923330"/>
          </a:xfrm>
          <a:prstGeom prst="rect">
            <a:avLst/>
          </a:prstGeom>
          <a:noFill/>
        </p:spPr>
        <p:txBody>
          <a:bodyPr wrap="none" lIns="91440" tIns="45720" rIns="91440" bIns="45720">
            <a:spAutoFit/>
          </a:bodyPr>
          <a:lstStyle/>
          <a:p>
            <a:pPr algn="ctr"/>
            <a:r>
              <a:rPr lang="it-IT" sz="5400" dirty="0" smtClean="0">
                <a:ln w="0"/>
                <a:solidFill>
                  <a:schemeClr val="accent1"/>
                </a:solidFill>
                <a:effectLst>
                  <a:outerShdw blurRad="38100" dist="25400" dir="5400000" algn="ctr" rotWithShape="0">
                    <a:srgbClr val="6E747A">
                      <a:alpha val="43000"/>
                    </a:srgbClr>
                  </a:outerShdw>
                </a:effectLst>
              </a:rPr>
              <a:t>HOMEPAGE</a:t>
            </a:r>
            <a:endParaRPr lang="it-IT"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339407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580973" y="2967335"/>
            <a:ext cx="11030071" cy="923330"/>
          </a:xfrm>
          <a:prstGeom prst="rect">
            <a:avLst/>
          </a:prstGeom>
          <a:noFill/>
          <a:scene3d>
            <a:camera prst="isometricOffAxis2Left"/>
            <a:lightRig rig="threePt" dir="t"/>
          </a:scene3d>
        </p:spPr>
        <p:txBody>
          <a:bodyPr wrap="none" lIns="91440" tIns="45720" rIns="91440" bIns="45720">
            <a:spAutoFit/>
            <a:scene3d>
              <a:camera prst="isometricOffAxis2Left"/>
              <a:lightRig rig="threePt" dir="t"/>
            </a:scene3d>
          </a:bodyPr>
          <a:lstStyle/>
          <a:p>
            <a:pPr algn="ctr"/>
            <a:r>
              <a:rPr lang="it-IT" sz="5400" b="0" cap="none" spc="0" dirty="0" smtClean="0">
                <a:ln w="0">
                  <a:solidFill>
                    <a:schemeClr val="tx1"/>
                  </a:solidFill>
                </a:ln>
                <a:solidFill>
                  <a:srgbClr val="FF0000"/>
                </a:solidFill>
                <a:effectLst>
                  <a:outerShdw blurRad="38100" dist="19050" dir="2700000" algn="tl" rotWithShape="0">
                    <a:schemeClr val="dk1">
                      <a:alpha val="40000"/>
                    </a:schemeClr>
                  </a:outerShdw>
                </a:effectLst>
              </a:rPr>
              <a:t>DESCRIZIONE DELLA SEZIONE ISCRIVITI</a:t>
            </a:r>
            <a:endParaRPr lang="it-IT" sz="5400" b="0" cap="none" spc="0" dirty="0">
              <a:ln w="0">
                <a:solidFill>
                  <a:schemeClr val="tx1"/>
                </a:solidFill>
              </a:ln>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046651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testo, schermata, cartone animato&#10;&#10;Descrizione generata automaticamente">
            <a:extLst>
              <a:ext uri="{FF2B5EF4-FFF2-40B4-BE49-F238E27FC236}">
                <a16:creationId xmlns:a16="http://schemas.microsoft.com/office/drawing/2014/main" id="{386F4CCA-F064-F6B1-3355-1FEB5782BBE3}"/>
              </a:ext>
            </a:extLst>
          </p:cNvPr>
          <p:cNvPicPr>
            <a:picLocks noChangeAspect="1"/>
          </p:cNvPicPr>
          <p:nvPr/>
        </p:nvPicPr>
        <p:blipFill>
          <a:blip r:embed="rId2"/>
          <a:stretch>
            <a:fillRect/>
          </a:stretch>
        </p:blipFill>
        <p:spPr>
          <a:xfrm>
            <a:off x="81365" y="78082"/>
            <a:ext cx="3007565" cy="67018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asellaDiTesto 5">
            <a:extLst>
              <a:ext uri="{FF2B5EF4-FFF2-40B4-BE49-F238E27FC236}">
                <a16:creationId xmlns:a16="http://schemas.microsoft.com/office/drawing/2014/main" id="{620090DE-08D9-F4CF-CD93-BCD25EBBAB30}"/>
              </a:ext>
            </a:extLst>
          </p:cNvPr>
          <p:cNvSpPr txBox="1"/>
          <p:nvPr/>
        </p:nvSpPr>
        <p:spPr>
          <a:xfrm>
            <a:off x="3207925" y="1680380"/>
            <a:ext cx="8861777"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b="1" dirty="0">
                <a:cs typeface="Calibri"/>
              </a:rPr>
              <a:t>Cliccando sul bottone Iscriviti della homepage si accede nella sezione iscriviti dove ci sono 3 </a:t>
            </a:r>
            <a:r>
              <a:rPr lang="it-IT" sz="2000" b="1" dirty="0" smtClean="0">
                <a:cs typeface="Calibri"/>
              </a:rPr>
              <a:t>bottoni:</a:t>
            </a:r>
          </a:p>
          <a:p>
            <a:r>
              <a:rPr lang="it-IT" sz="2000" b="1" dirty="0" smtClean="0">
                <a:cs typeface="Calibri"/>
              </a:rPr>
              <a:t>LOCALI: identificato con l’icona di un locale, questo bottone serve per iscriversi come un locale.</a:t>
            </a:r>
          </a:p>
          <a:p>
            <a:r>
              <a:rPr lang="it-IT" sz="2000" b="1" dirty="0" smtClean="0">
                <a:cs typeface="Calibri"/>
              </a:rPr>
              <a:t>RIDER: identificato con l’icona di un ragazzo in scooter, questo bottone serve per iscriversi come un rider.</a:t>
            </a:r>
          </a:p>
          <a:p>
            <a:r>
              <a:rPr lang="it-IT" sz="2000" b="1" dirty="0" smtClean="0">
                <a:cs typeface="Calibri"/>
              </a:rPr>
              <a:t>CLIENTE</a:t>
            </a:r>
            <a:r>
              <a:rPr lang="it-IT" sz="2000" b="1" dirty="0">
                <a:cs typeface="Calibri"/>
              </a:rPr>
              <a:t>:</a:t>
            </a:r>
            <a:r>
              <a:rPr lang="it-IT" sz="2000" b="1" dirty="0" smtClean="0">
                <a:cs typeface="Calibri"/>
              </a:rPr>
              <a:t> identificato con l’icona della persona con sotto </a:t>
            </a:r>
            <a:r>
              <a:rPr lang="it-IT" sz="2000" b="1" dirty="0">
                <a:cs typeface="Calibri"/>
              </a:rPr>
              <a:t>scritto </a:t>
            </a:r>
            <a:r>
              <a:rPr lang="it-IT" sz="2000" b="1" dirty="0" smtClean="0">
                <a:cs typeface="Calibri"/>
              </a:rPr>
              <a:t>"client", questo bottone serve per iscriversi come un cliente.</a:t>
            </a:r>
            <a:endParaRPr lang="it-IT" sz="2000" b="1" dirty="0">
              <a:cs typeface="Calibri"/>
            </a:endParaRPr>
          </a:p>
        </p:txBody>
      </p:sp>
      <p:sp>
        <p:nvSpPr>
          <p:cNvPr id="2" name="Rettangolo 1"/>
          <p:cNvSpPr/>
          <p:nvPr/>
        </p:nvSpPr>
        <p:spPr>
          <a:xfrm>
            <a:off x="5935499" y="241720"/>
            <a:ext cx="2677336" cy="923330"/>
          </a:xfrm>
          <a:prstGeom prst="rect">
            <a:avLst/>
          </a:prstGeom>
          <a:noFill/>
        </p:spPr>
        <p:txBody>
          <a:bodyPr wrap="none" lIns="91440" tIns="45720" rIns="91440" bIns="45720">
            <a:spAutoFit/>
          </a:bodyPr>
          <a:lstStyle/>
          <a:p>
            <a:pPr algn="ctr"/>
            <a:r>
              <a:rPr lang="it-IT" sz="5400" dirty="0" smtClean="0">
                <a:ln w="0"/>
                <a:solidFill>
                  <a:schemeClr val="accent1"/>
                </a:solidFill>
                <a:effectLst>
                  <a:outerShdw blurRad="38100" dist="25400" dir="5400000" algn="ctr" rotWithShape="0">
                    <a:srgbClr val="6E747A">
                      <a:alpha val="43000"/>
                    </a:srgbClr>
                  </a:outerShdw>
                </a:effectLst>
              </a:rPr>
              <a:t>ISCRIVITI</a:t>
            </a:r>
            <a:endParaRPr lang="it-IT"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6499857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elettronica, schermata, software&#10;&#10;Descrizione generata automaticamente">
            <a:extLst>
              <a:ext uri="{FF2B5EF4-FFF2-40B4-BE49-F238E27FC236}">
                <a16:creationId xmlns:a16="http://schemas.microsoft.com/office/drawing/2014/main" id="{ACB44842-0391-DDC8-D7F8-B1655CBCA531}"/>
              </a:ext>
            </a:extLst>
          </p:cNvPr>
          <p:cNvPicPr>
            <a:picLocks noChangeAspect="1"/>
          </p:cNvPicPr>
          <p:nvPr/>
        </p:nvPicPr>
        <p:blipFill>
          <a:blip r:embed="rId2"/>
          <a:stretch>
            <a:fillRect/>
          </a:stretch>
        </p:blipFill>
        <p:spPr>
          <a:xfrm>
            <a:off x="3152883" y="49859"/>
            <a:ext cx="3054602" cy="67676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magine 4" descr="Immagine che contiene testo, elettronica, schermata, schermo&#10;&#10;Descrizione generata automaticamente">
            <a:extLst>
              <a:ext uri="{FF2B5EF4-FFF2-40B4-BE49-F238E27FC236}">
                <a16:creationId xmlns:a16="http://schemas.microsoft.com/office/drawing/2014/main" id="{147EE583-7C0C-1222-4693-B47F39D46F87}"/>
              </a:ext>
            </a:extLst>
          </p:cNvPr>
          <p:cNvPicPr>
            <a:picLocks noChangeAspect="1"/>
          </p:cNvPicPr>
          <p:nvPr/>
        </p:nvPicPr>
        <p:blipFill>
          <a:blip r:embed="rId3"/>
          <a:stretch>
            <a:fillRect/>
          </a:stretch>
        </p:blipFill>
        <p:spPr>
          <a:xfrm>
            <a:off x="34328" y="49859"/>
            <a:ext cx="3016971" cy="67676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Immagine 5" descr="Immagine che contiene testo, elettronica, schermata, software&#10;&#10;Descrizione generata automaticamente">
            <a:extLst>
              <a:ext uri="{FF2B5EF4-FFF2-40B4-BE49-F238E27FC236}">
                <a16:creationId xmlns:a16="http://schemas.microsoft.com/office/drawing/2014/main" id="{90309A7E-C549-5B84-C2D1-D35504FD52F1}"/>
              </a:ext>
            </a:extLst>
          </p:cNvPr>
          <p:cNvPicPr>
            <a:picLocks noChangeAspect="1"/>
          </p:cNvPicPr>
          <p:nvPr/>
        </p:nvPicPr>
        <p:blipFill>
          <a:blip r:embed="rId4"/>
          <a:stretch>
            <a:fillRect/>
          </a:stretch>
        </p:blipFill>
        <p:spPr>
          <a:xfrm>
            <a:off x="6309069" y="49859"/>
            <a:ext cx="3026379" cy="67676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CasellaDiTesto 6">
            <a:extLst>
              <a:ext uri="{FF2B5EF4-FFF2-40B4-BE49-F238E27FC236}">
                <a16:creationId xmlns:a16="http://schemas.microsoft.com/office/drawing/2014/main" id="{A5F5BDC6-AED2-F57D-6A55-09F744BB4FF1}"/>
              </a:ext>
            </a:extLst>
          </p:cNvPr>
          <p:cNvSpPr txBox="1"/>
          <p:nvPr/>
        </p:nvSpPr>
        <p:spPr>
          <a:xfrm>
            <a:off x="9394698" y="49859"/>
            <a:ext cx="2681111"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b="1" dirty="0">
                <a:cs typeface="Calibri"/>
              </a:rPr>
              <a:t>In queste 3 sezioni abbiamo dei </a:t>
            </a:r>
            <a:r>
              <a:rPr lang="it-IT" sz="2000" b="1" dirty="0" err="1">
                <a:cs typeface="Calibri"/>
              </a:rPr>
              <a:t>form</a:t>
            </a:r>
            <a:r>
              <a:rPr lang="it-IT" sz="2000" b="1" dirty="0">
                <a:cs typeface="Calibri"/>
              </a:rPr>
              <a:t> da compilare per </a:t>
            </a:r>
            <a:r>
              <a:rPr lang="it-IT" sz="2000" b="1" dirty="0" smtClean="0">
                <a:cs typeface="Calibri"/>
              </a:rPr>
              <a:t>il, da destra verso sinistra,   cliente, rider </a:t>
            </a:r>
            <a:r>
              <a:rPr lang="it-IT" sz="2000" b="1" dirty="0">
                <a:cs typeface="Calibri"/>
              </a:rPr>
              <a:t>e </a:t>
            </a:r>
            <a:r>
              <a:rPr lang="it-IT" sz="2000" b="1" dirty="0" smtClean="0">
                <a:cs typeface="Calibri"/>
              </a:rPr>
              <a:t>locale, dove ognuno avrà delle </a:t>
            </a:r>
            <a:r>
              <a:rPr lang="it-IT" sz="2000" b="1" dirty="0">
                <a:cs typeface="Calibri"/>
              </a:rPr>
              <a:t>s</a:t>
            </a:r>
            <a:r>
              <a:rPr lang="it-IT" sz="2000" b="1" dirty="0" smtClean="0">
                <a:cs typeface="Calibri"/>
              </a:rPr>
              <a:t>ezioni specifiche da compilare, </a:t>
            </a:r>
            <a:r>
              <a:rPr lang="it-IT" sz="2000" b="1" dirty="0">
                <a:cs typeface="Calibri"/>
              </a:rPr>
              <a:t>per potersi </a:t>
            </a:r>
            <a:r>
              <a:rPr lang="it-IT" sz="2000" b="1" dirty="0" smtClean="0">
                <a:cs typeface="Calibri"/>
              </a:rPr>
              <a:t>iscrivere.</a:t>
            </a:r>
          </a:p>
          <a:p>
            <a:r>
              <a:rPr lang="it-IT" sz="2000" b="1" dirty="0" smtClean="0">
                <a:cs typeface="Calibri"/>
              </a:rPr>
              <a:t>N.B. i </a:t>
            </a:r>
            <a:r>
              <a:rPr lang="it-IT" sz="2000" b="1" dirty="0">
                <a:cs typeface="Calibri"/>
              </a:rPr>
              <a:t>dati verranno salvati su un </a:t>
            </a:r>
            <a:r>
              <a:rPr lang="it-IT" sz="2000" b="1" dirty="0" smtClean="0">
                <a:cs typeface="Calibri"/>
              </a:rPr>
              <a:t>database, predisposto da MIT </a:t>
            </a:r>
            <a:r>
              <a:rPr lang="it-IT" sz="2000" b="1" dirty="0" err="1" smtClean="0">
                <a:cs typeface="Calibri"/>
              </a:rPr>
              <a:t>App</a:t>
            </a:r>
            <a:r>
              <a:rPr lang="it-IT" sz="2000" b="1" dirty="0" smtClean="0">
                <a:cs typeface="Calibri"/>
              </a:rPr>
              <a:t> Inventor</a:t>
            </a:r>
            <a:endParaRPr lang="it-IT" sz="2000" b="1" dirty="0">
              <a:cs typeface="Calibri"/>
            </a:endParaRPr>
          </a:p>
        </p:txBody>
      </p:sp>
    </p:spTree>
    <p:extLst>
      <p:ext uri="{BB962C8B-B14F-4D97-AF65-F5344CB8AC3E}">
        <p14:creationId xmlns:p14="http://schemas.microsoft.com/office/powerpoint/2010/main" val="16814646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p:cNvSpPr/>
          <p:nvPr/>
        </p:nvSpPr>
        <p:spPr>
          <a:xfrm>
            <a:off x="930005" y="2967335"/>
            <a:ext cx="10331996" cy="923330"/>
          </a:xfrm>
          <a:prstGeom prst="rect">
            <a:avLst/>
          </a:prstGeom>
          <a:noFill/>
        </p:spPr>
        <p:txBody>
          <a:bodyPr wrap="none" lIns="91440" tIns="45720" rIns="91440" bIns="45720">
            <a:spAutoFit/>
            <a:scene3d>
              <a:camera prst="isometricOffAxis2Left"/>
              <a:lightRig rig="threePt" dir="t"/>
            </a:scene3d>
          </a:bodyPr>
          <a:lstStyle/>
          <a:p>
            <a:pPr algn="ctr"/>
            <a:r>
              <a:rPr lang="it-IT" sz="5400" dirty="0" smtClean="0">
                <a:ln w="0">
                  <a:solidFill>
                    <a:schemeClr val="tx1"/>
                  </a:solidFill>
                </a:ln>
                <a:solidFill>
                  <a:srgbClr val="FF0000"/>
                </a:solidFill>
                <a:effectLst>
                  <a:outerShdw blurRad="38100" dist="19050" dir="2700000" algn="tl" rotWithShape="0">
                    <a:schemeClr val="dk1">
                      <a:alpha val="40000"/>
                    </a:schemeClr>
                  </a:outerShdw>
                </a:effectLst>
              </a:rPr>
              <a:t>DESCRIZIONE DELLA SEZIONE LOGIN</a:t>
            </a:r>
            <a:endParaRPr lang="it-IT" sz="5400" b="0" cap="none" spc="0" dirty="0">
              <a:ln w="0">
                <a:solidFill>
                  <a:schemeClr val="tx1"/>
                </a:solidFill>
              </a:ln>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978296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schermata, cartone animato, software&#10;&#10;Descrizione generata automaticamente">
            <a:extLst>
              <a:ext uri="{FF2B5EF4-FFF2-40B4-BE49-F238E27FC236}">
                <a16:creationId xmlns:a16="http://schemas.microsoft.com/office/drawing/2014/main" id="{61DC70EA-7F38-8FFA-CE70-47D3045CD6B8}"/>
              </a:ext>
            </a:extLst>
          </p:cNvPr>
          <p:cNvPicPr>
            <a:picLocks noChangeAspect="1"/>
          </p:cNvPicPr>
          <p:nvPr/>
        </p:nvPicPr>
        <p:blipFill>
          <a:blip r:embed="rId2"/>
          <a:stretch>
            <a:fillRect/>
          </a:stretch>
        </p:blipFill>
        <p:spPr>
          <a:xfrm>
            <a:off x="65011" y="33867"/>
            <a:ext cx="3064009" cy="68241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CasellaDiTesto 4">
            <a:extLst>
              <a:ext uri="{FF2B5EF4-FFF2-40B4-BE49-F238E27FC236}">
                <a16:creationId xmlns:a16="http://schemas.microsoft.com/office/drawing/2014/main" id="{C20C02E4-740B-A59E-0680-DC65B123BD1B}"/>
              </a:ext>
            </a:extLst>
          </p:cNvPr>
          <p:cNvSpPr txBox="1"/>
          <p:nvPr/>
        </p:nvSpPr>
        <p:spPr>
          <a:xfrm>
            <a:off x="3347190" y="2272720"/>
            <a:ext cx="867362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b="1" dirty="0">
                <a:cs typeface="Calibri"/>
              </a:rPr>
              <a:t>Cliccando sul bottone login della homepage si accede in questa sezione dove troviamo 3</a:t>
            </a:r>
            <a:r>
              <a:rPr lang="it-IT" sz="2000" b="1" dirty="0" smtClean="0">
                <a:cs typeface="Calibri"/>
              </a:rPr>
              <a:t> </a:t>
            </a:r>
            <a:r>
              <a:rPr lang="it-IT" sz="2000" b="1" dirty="0">
                <a:cs typeface="Calibri"/>
              </a:rPr>
              <a:t>bottoni per poter svolgere la fase di login </a:t>
            </a:r>
            <a:r>
              <a:rPr lang="it-IT" sz="2000" b="1" dirty="0" smtClean="0">
                <a:cs typeface="Calibri"/>
              </a:rPr>
              <a:t>nell'</a:t>
            </a:r>
            <a:r>
              <a:rPr lang="it-IT" sz="2000" b="1" dirty="0" err="1" smtClean="0">
                <a:cs typeface="Calibri"/>
              </a:rPr>
              <a:t>app</a:t>
            </a:r>
            <a:r>
              <a:rPr lang="it-IT" sz="2000" b="1" dirty="0" smtClean="0">
                <a:cs typeface="Calibri"/>
              </a:rPr>
              <a:t>.</a:t>
            </a:r>
          </a:p>
          <a:p>
            <a:r>
              <a:rPr lang="it-IT" sz="2000" b="1" dirty="0" smtClean="0">
                <a:cs typeface="Calibri"/>
              </a:rPr>
              <a:t>N.B. vi è anche un bottone con un’icona di una casa per ritornare alla homepage</a:t>
            </a:r>
            <a:endParaRPr lang="it-IT" sz="2000" b="1" dirty="0">
              <a:cs typeface="Calibri"/>
            </a:endParaRPr>
          </a:p>
        </p:txBody>
      </p:sp>
      <p:sp>
        <p:nvSpPr>
          <p:cNvPr id="2" name="Rettangolo 1"/>
          <p:cNvSpPr/>
          <p:nvPr/>
        </p:nvSpPr>
        <p:spPr>
          <a:xfrm>
            <a:off x="6407629" y="285681"/>
            <a:ext cx="1979261" cy="923330"/>
          </a:xfrm>
          <a:prstGeom prst="rect">
            <a:avLst/>
          </a:prstGeom>
          <a:noFill/>
        </p:spPr>
        <p:txBody>
          <a:bodyPr wrap="none" lIns="91440" tIns="45720" rIns="91440" bIns="45720">
            <a:spAutoFit/>
          </a:bodyPr>
          <a:lstStyle/>
          <a:p>
            <a:pPr algn="ctr"/>
            <a:r>
              <a:rPr lang="it-IT" sz="5400" dirty="0" smtClean="0">
                <a:ln w="0"/>
                <a:solidFill>
                  <a:schemeClr val="accent1"/>
                </a:solidFill>
                <a:effectLst>
                  <a:outerShdw blurRad="38100" dist="25400" dir="5400000" algn="ctr" rotWithShape="0">
                    <a:srgbClr val="6E747A">
                      <a:alpha val="43000"/>
                    </a:srgbClr>
                  </a:outerShdw>
                </a:effectLst>
              </a:rPr>
              <a:t>LOGIN</a:t>
            </a:r>
            <a:endParaRPr lang="it-IT"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4407371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1016</Words>
  <Application>Microsoft Office PowerPoint</Application>
  <PresentationFormat>Widescreen</PresentationFormat>
  <Paragraphs>86</Paragraphs>
  <Slides>28</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28</vt:i4>
      </vt:variant>
    </vt:vector>
  </HeadingPairs>
  <TitlesOfParts>
    <vt:vector size="32" baseType="lpstr">
      <vt:lpstr>Arial</vt:lpstr>
      <vt:lpstr>Calibri</vt:lpstr>
      <vt:lpstr>Calibri Light</vt:lpstr>
      <vt:lpstr>Tema di Office</vt:lpstr>
      <vt:lpstr>PRESENTAZIONE PROGETTO FOOD DELIVERY</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
  <cp:lastModifiedBy>mariodeleo5@libero.it</cp:lastModifiedBy>
  <cp:revision>40</cp:revision>
  <dcterms:created xsi:type="dcterms:W3CDTF">2023-10-27T09:00:17Z</dcterms:created>
  <dcterms:modified xsi:type="dcterms:W3CDTF">2023-12-13T08:58:40Z</dcterms:modified>
</cp:coreProperties>
</file>